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7"/>
  </p:notesMasterIdLst>
  <p:sldIdLst>
    <p:sldId id="256" r:id="rId2"/>
    <p:sldId id="261" r:id="rId3"/>
    <p:sldId id="332" r:id="rId4"/>
    <p:sldId id="333" r:id="rId5"/>
    <p:sldId id="335" r:id="rId6"/>
    <p:sldId id="334" r:id="rId7"/>
    <p:sldId id="280" r:id="rId8"/>
    <p:sldId id="343" r:id="rId9"/>
    <p:sldId id="287" r:id="rId10"/>
    <p:sldId id="336" r:id="rId11"/>
    <p:sldId id="281" r:id="rId12"/>
    <p:sldId id="288" r:id="rId13"/>
    <p:sldId id="289" r:id="rId14"/>
    <p:sldId id="340" r:id="rId15"/>
    <p:sldId id="290" r:id="rId16"/>
    <p:sldId id="303" r:id="rId17"/>
    <p:sldId id="292" r:id="rId18"/>
    <p:sldId id="283" r:id="rId19"/>
    <p:sldId id="337" r:id="rId20"/>
    <p:sldId id="301" r:id="rId21"/>
    <p:sldId id="300" r:id="rId22"/>
    <p:sldId id="304" r:id="rId23"/>
    <p:sldId id="305" r:id="rId24"/>
    <p:sldId id="306" r:id="rId25"/>
    <p:sldId id="307" r:id="rId26"/>
    <p:sldId id="310" r:id="rId27"/>
    <p:sldId id="315" r:id="rId28"/>
    <p:sldId id="311" r:id="rId29"/>
    <p:sldId id="344" r:id="rId30"/>
    <p:sldId id="316" r:id="rId31"/>
    <p:sldId id="312" r:id="rId32"/>
    <p:sldId id="318" r:id="rId33"/>
    <p:sldId id="313" r:id="rId34"/>
    <p:sldId id="320" r:id="rId35"/>
    <p:sldId id="314" r:id="rId36"/>
    <p:sldId id="323" r:id="rId37"/>
    <p:sldId id="325" r:id="rId38"/>
    <p:sldId id="326" r:id="rId39"/>
    <p:sldId id="342" r:id="rId40"/>
    <p:sldId id="278" r:id="rId41"/>
    <p:sldId id="298" r:id="rId42"/>
    <p:sldId id="346" r:id="rId43"/>
    <p:sldId id="299" r:id="rId44"/>
    <p:sldId id="286" r:id="rId45"/>
    <p:sldId id="285" r:id="rId46"/>
  </p:sldIdLst>
  <p:sldSz cx="9144000" cy="5143500" type="screen16x9"/>
  <p:notesSz cx="6858000" cy="9144000"/>
  <p:embeddedFontLst>
    <p:embeddedFont>
      <p:font typeface="Calligraffiti" panose="02000000000000000000" pitchFamily="2" charset="0"/>
      <p:regular r:id="rId48"/>
    </p:embeddedFont>
    <p:embeddedFont>
      <p:font typeface="Cambria Math" panose="02040503050406030204" pitchFamily="18" charset="0"/>
      <p:regular r:id="rId49"/>
    </p:embeddedFont>
    <p:embeddedFont>
      <p:font typeface="Titillium Web" panose="020B0604020202020204" charset="0"/>
      <p:regular r:id="rId50"/>
      <p:bold r:id="rId51"/>
      <p:italic r:id="rId52"/>
      <p:boldItalic r:id="rId53"/>
    </p:embeddedFont>
    <p:embeddedFont>
      <p:font typeface="Titillium Web Ligh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ik Umar" initials="SU" lastIdx="2" clrIdx="0">
    <p:extLst>
      <p:ext uri="{19B8F6BF-5375-455C-9EA6-DF929625EA0E}">
        <p15:presenceInfo xmlns:p15="http://schemas.microsoft.com/office/powerpoint/2012/main" userId="6d75633a253eb0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94E54F-2EFC-4E46-9B91-4E4744A407DF}" v="3326" dt="2019-08-06T13:58:02.477"/>
  </p1510:revLst>
</p1510:revInfo>
</file>

<file path=ppt/tableStyles.xml><?xml version="1.0" encoding="utf-8"?>
<a:tblStyleLst xmlns:a="http://schemas.openxmlformats.org/drawingml/2006/main" def="{A0517F3D-5253-4D9F-82E5-F27BBF71C377}">
  <a:tblStyle styleId="{A0517F3D-5253-4D9F-82E5-F27BBF71C3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k Umar" userId="6d75633a253eb04d" providerId="LiveId" clId="{FD94E54F-2EFC-4E46-9B91-4E4744A407DF}"/>
    <pc:docChg chg="undo custSel addSld delSld modSld sldOrd modMainMaster">
      <pc:chgData name="Shaik Umar" userId="6d75633a253eb04d" providerId="LiveId" clId="{FD94E54F-2EFC-4E46-9B91-4E4744A407DF}" dt="2019-08-06T14:00:20.982" v="9798" actId="478"/>
      <pc:docMkLst>
        <pc:docMk/>
      </pc:docMkLst>
      <pc:sldChg chg="addSp delSp modSp setBg">
        <pc:chgData name="Shaik Umar" userId="6d75633a253eb04d" providerId="LiveId" clId="{FD94E54F-2EFC-4E46-9B91-4E4744A407DF}" dt="2019-08-06T01:04:45.844" v="7026" actId="1076"/>
        <pc:sldMkLst>
          <pc:docMk/>
          <pc:sldMk cId="0" sldId="256"/>
        </pc:sldMkLst>
        <pc:spChg chg="add mod">
          <ac:chgData name="Shaik Umar" userId="6d75633a253eb04d" providerId="LiveId" clId="{FD94E54F-2EFC-4E46-9B91-4E4744A407DF}" dt="2019-08-06T01:04:45.844" v="7026" actId="1076"/>
          <ac:spMkLst>
            <pc:docMk/>
            <pc:sldMk cId="0" sldId="256"/>
            <ac:spMk id="5" creationId="{F3DF57DB-0C31-4775-BC41-BCE2D2892652}"/>
          </ac:spMkLst>
        </pc:spChg>
        <pc:spChg chg="mod">
          <ac:chgData name="Shaik Umar" userId="6d75633a253eb04d" providerId="LiveId" clId="{FD94E54F-2EFC-4E46-9B91-4E4744A407DF}" dt="2019-08-05T14:18:12.399" v="3294" actId="14100"/>
          <ac:spMkLst>
            <pc:docMk/>
            <pc:sldMk cId="0" sldId="256"/>
            <ac:spMk id="54" creationId="{00000000-0000-0000-0000-000000000000}"/>
          </ac:spMkLst>
        </pc:spChg>
        <pc:picChg chg="add mod ord">
          <ac:chgData name="Shaik Umar" userId="6d75633a253eb04d" providerId="LiveId" clId="{FD94E54F-2EFC-4E46-9B91-4E4744A407DF}" dt="2019-08-06T01:04:34.034" v="7025" actId="29295"/>
          <ac:picMkLst>
            <pc:docMk/>
            <pc:sldMk cId="0" sldId="256"/>
            <ac:picMk id="6" creationId="{F2E17341-2AA4-493C-B74E-1E16E25476EA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0" sldId="256"/>
            <ac:cxnSpMk id="2" creationId="{BE65716D-C249-4C54-9D89-83C9443E9BB0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0" sldId="256"/>
            <ac:cxnSpMk id="3" creationId="{051F2867-5624-46AE-8790-CD717A90DD40}"/>
          </ac:cxnSpMkLst>
        </pc:cxnChg>
      </pc:sldChg>
      <pc:sldChg chg="addSp delSp modSp del ord setBg">
        <pc:chgData name="Shaik Umar" userId="6d75633a253eb04d" providerId="LiveId" clId="{FD94E54F-2EFC-4E46-9B91-4E4744A407DF}" dt="2019-08-05T22:27:41.784" v="6570" actId="2696"/>
        <pc:sldMkLst>
          <pc:docMk/>
          <pc:sldMk cId="0" sldId="258"/>
        </pc:sldMkLst>
        <pc:spChg chg="mod">
          <ac:chgData name="Shaik Umar" userId="6d75633a253eb04d" providerId="LiveId" clId="{FD94E54F-2EFC-4E46-9B91-4E4744A407DF}" dt="2019-08-04T23:46:54.546" v="235" actId="1076"/>
          <ac:spMkLst>
            <pc:docMk/>
            <pc:sldMk cId="0" sldId="258"/>
            <ac:spMk id="68" creationId="{00000000-0000-0000-0000-000000000000}"/>
          </ac:spMkLst>
        </pc:spChg>
        <pc:spChg chg="mod">
          <ac:chgData name="Shaik Umar" userId="6d75633a253eb04d" providerId="LiveId" clId="{FD94E54F-2EFC-4E46-9B91-4E4744A407DF}" dt="2019-08-05T22:27:07.725" v="6567" actId="14100"/>
          <ac:spMkLst>
            <pc:docMk/>
            <pc:sldMk cId="0" sldId="258"/>
            <ac:spMk id="69" creationId="{00000000-0000-0000-0000-000000000000}"/>
          </ac:spMkLst>
        </pc:spChg>
        <pc:picChg chg="add del mod">
          <ac:chgData name="Shaik Umar" userId="6d75633a253eb04d" providerId="LiveId" clId="{FD94E54F-2EFC-4E46-9B91-4E4744A407DF}" dt="2019-08-04T23:50:47.304" v="448" actId="478"/>
          <ac:picMkLst>
            <pc:docMk/>
            <pc:sldMk cId="0" sldId="258"/>
            <ac:picMk id="3" creationId="{E544F65D-0222-442E-A92E-02B533040A36}"/>
          </ac:picMkLst>
        </pc:picChg>
        <pc:picChg chg="add del mod">
          <ac:chgData name="Shaik Umar" userId="6d75633a253eb04d" providerId="LiveId" clId="{FD94E54F-2EFC-4E46-9B91-4E4744A407DF}" dt="2019-08-04T23:51:17.841" v="508" actId="478"/>
          <ac:picMkLst>
            <pc:docMk/>
            <pc:sldMk cId="0" sldId="258"/>
            <ac:picMk id="5" creationId="{629D7FA6-4122-442E-B4FF-15696D2D50DC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0" sldId="258"/>
            <ac:cxnSpMk id="2" creationId="{23A218C4-0141-434B-8ABD-7595FF343A25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0" sldId="258"/>
            <ac:cxnSpMk id="3" creationId="{9000D0E1-D99F-4FCD-9C9F-89D7A6302F75}"/>
          </ac:cxnSpMkLst>
        </pc:cxnChg>
      </pc:sldChg>
      <pc:sldChg chg="addSp delSp modSp del ord">
        <pc:chgData name="Shaik Umar" userId="6d75633a253eb04d" providerId="LiveId" clId="{FD94E54F-2EFC-4E46-9B91-4E4744A407DF}" dt="2019-08-06T13:21:40.628" v="9582" actId="2696"/>
        <pc:sldMkLst>
          <pc:docMk/>
          <pc:sldMk cId="0" sldId="259"/>
        </pc:sldMkLst>
        <pc:spChg chg="add del mod">
          <ac:chgData name="Shaik Umar" userId="6d75633a253eb04d" providerId="LiveId" clId="{FD94E54F-2EFC-4E46-9B91-4E4744A407DF}" dt="2019-08-06T03:37:09.937" v="7426" actId="478"/>
          <ac:spMkLst>
            <pc:docMk/>
            <pc:sldMk cId="0" sldId="259"/>
            <ac:spMk id="3" creationId="{647E4330-8B1B-4364-A8EC-1CE876814052}"/>
          </ac:spMkLst>
        </pc:spChg>
        <pc:spChg chg="mod">
          <ac:chgData name="Shaik Umar" userId="6d75633a253eb04d" providerId="LiveId" clId="{FD94E54F-2EFC-4E46-9B91-4E4744A407DF}" dt="2019-08-06T05:56:14.245" v="8917" actId="6549"/>
          <ac:spMkLst>
            <pc:docMk/>
            <pc:sldMk cId="0" sldId="259"/>
            <ac:spMk id="75" creationId="{00000000-0000-0000-0000-000000000000}"/>
          </ac:spMkLst>
        </pc:spChg>
        <pc:spChg chg="del mod">
          <ac:chgData name="Shaik Umar" userId="6d75633a253eb04d" providerId="LiveId" clId="{FD94E54F-2EFC-4E46-9B91-4E4744A407DF}" dt="2019-08-06T03:37:04.916" v="7425" actId="478"/>
          <ac:spMkLst>
            <pc:docMk/>
            <pc:sldMk cId="0" sldId="259"/>
            <ac:spMk id="76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0" sldId="259"/>
            <ac:cxnSpMk id="2" creationId="{85BFA37D-BFB5-456F-BEC9-868E21F3C29A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0" sldId="259"/>
            <ac:cxnSpMk id="3" creationId="{20F10D0B-3F30-4D20-A911-F18654B2F7D7}"/>
          </ac:cxnSpMkLst>
        </pc:cxnChg>
      </pc:sldChg>
      <pc:sldChg chg="modSp ord modTransition">
        <pc:chgData name="Shaik Umar" userId="6d75633a253eb04d" providerId="LiveId" clId="{FD94E54F-2EFC-4E46-9B91-4E4744A407DF}" dt="2019-08-06T01:02:32.970" v="6974"/>
        <pc:sldMkLst>
          <pc:docMk/>
          <pc:sldMk cId="0" sldId="261"/>
        </pc:sldMkLst>
        <pc:spChg chg="mod">
          <ac:chgData name="Shaik Umar" userId="6d75633a253eb04d" providerId="LiveId" clId="{FD94E54F-2EFC-4E46-9B91-4E4744A407DF}" dt="2019-08-05T00:01:39.353" v="599"/>
          <ac:spMkLst>
            <pc:docMk/>
            <pc:sldMk cId="0" sldId="261"/>
            <ac:spMk id="88" creationId="{00000000-0000-0000-0000-000000000000}"/>
          </ac:spMkLst>
        </pc:spChg>
      </pc:sldChg>
      <pc:sldChg chg="del">
        <pc:chgData name="Shaik Umar" userId="6d75633a253eb04d" providerId="LiveId" clId="{FD94E54F-2EFC-4E46-9B91-4E4744A407DF}" dt="2019-08-05T00:00:38.464" v="576" actId="2696"/>
        <pc:sldMkLst>
          <pc:docMk/>
          <pc:sldMk cId="0" sldId="262"/>
        </pc:sldMkLst>
      </pc:sldChg>
      <pc:sldChg chg="del">
        <pc:chgData name="Shaik Umar" userId="6d75633a253eb04d" providerId="LiveId" clId="{FD94E54F-2EFC-4E46-9B91-4E4744A407DF}" dt="2019-08-05T00:00:38.676" v="577" actId="2696"/>
        <pc:sldMkLst>
          <pc:docMk/>
          <pc:sldMk cId="0" sldId="263"/>
        </pc:sldMkLst>
      </pc:sldChg>
      <pc:sldChg chg="del">
        <pc:chgData name="Shaik Umar" userId="6d75633a253eb04d" providerId="LiveId" clId="{FD94E54F-2EFC-4E46-9B91-4E4744A407DF}" dt="2019-08-05T00:00:38.924" v="579" actId="2696"/>
        <pc:sldMkLst>
          <pc:docMk/>
          <pc:sldMk cId="0" sldId="264"/>
        </pc:sldMkLst>
      </pc:sldChg>
      <pc:sldChg chg="del">
        <pc:chgData name="Shaik Umar" userId="6d75633a253eb04d" providerId="LiveId" clId="{FD94E54F-2EFC-4E46-9B91-4E4744A407DF}" dt="2019-08-05T00:00:39.187" v="580" actId="2696"/>
        <pc:sldMkLst>
          <pc:docMk/>
          <pc:sldMk cId="0" sldId="265"/>
        </pc:sldMkLst>
      </pc:sldChg>
      <pc:sldChg chg="del setBg">
        <pc:chgData name="Shaik Umar" userId="6d75633a253eb04d" providerId="LiveId" clId="{FD94E54F-2EFC-4E46-9B91-4E4744A407DF}" dt="2019-08-05T00:00:39.480" v="581" actId="2696"/>
        <pc:sldMkLst>
          <pc:docMk/>
          <pc:sldMk cId="0" sldId="266"/>
        </pc:sldMkLst>
      </pc:sldChg>
      <pc:sldChg chg="del">
        <pc:chgData name="Shaik Umar" userId="6d75633a253eb04d" providerId="LiveId" clId="{FD94E54F-2EFC-4E46-9B91-4E4744A407DF}" dt="2019-08-05T00:00:39.733" v="582" actId="2696"/>
        <pc:sldMkLst>
          <pc:docMk/>
          <pc:sldMk cId="0" sldId="267"/>
        </pc:sldMkLst>
      </pc:sldChg>
      <pc:sldChg chg="del">
        <pc:chgData name="Shaik Umar" userId="6d75633a253eb04d" providerId="LiveId" clId="{FD94E54F-2EFC-4E46-9B91-4E4744A407DF}" dt="2019-08-05T00:00:39.978" v="583" actId="2696"/>
        <pc:sldMkLst>
          <pc:docMk/>
          <pc:sldMk cId="0" sldId="268"/>
        </pc:sldMkLst>
      </pc:sldChg>
      <pc:sldChg chg="del">
        <pc:chgData name="Shaik Umar" userId="6d75633a253eb04d" providerId="LiveId" clId="{FD94E54F-2EFC-4E46-9B91-4E4744A407DF}" dt="2019-08-05T00:00:40.278" v="584" actId="2696"/>
        <pc:sldMkLst>
          <pc:docMk/>
          <pc:sldMk cId="0" sldId="269"/>
        </pc:sldMkLst>
      </pc:sldChg>
      <pc:sldChg chg="del">
        <pc:chgData name="Shaik Umar" userId="6d75633a253eb04d" providerId="LiveId" clId="{FD94E54F-2EFC-4E46-9B91-4E4744A407DF}" dt="2019-08-05T00:00:40.508" v="585" actId="2696"/>
        <pc:sldMkLst>
          <pc:docMk/>
          <pc:sldMk cId="0" sldId="270"/>
        </pc:sldMkLst>
      </pc:sldChg>
      <pc:sldChg chg="del">
        <pc:chgData name="Shaik Umar" userId="6d75633a253eb04d" providerId="LiveId" clId="{FD94E54F-2EFC-4E46-9B91-4E4744A407DF}" dt="2019-08-05T00:00:40.765" v="586" actId="2696"/>
        <pc:sldMkLst>
          <pc:docMk/>
          <pc:sldMk cId="0" sldId="271"/>
        </pc:sldMkLst>
      </pc:sldChg>
      <pc:sldChg chg="del">
        <pc:chgData name="Shaik Umar" userId="6d75633a253eb04d" providerId="LiveId" clId="{FD94E54F-2EFC-4E46-9B91-4E4744A407DF}" dt="2019-08-05T00:00:41.039" v="587" actId="2696"/>
        <pc:sldMkLst>
          <pc:docMk/>
          <pc:sldMk cId="0" sldId="272"/>
        </pc:sldMkLst>
      </pc:sldChg>
      <pc:sldChg chg="del">
        <pc:chgData name="Shaik Umar" userId="6d75633a253eb04d" providerId="LiveId" clId="{FD94E54F-2EFC-4E46-9B91-4E4744A407DF}" dt="2019-08-05T00:00:41.604" v="589" actId="2696"/>
        <pc:sldMkLst>
          <pc:docMk/>
          <pc:sldMk cId="0" sldId="273"/>
        </pc:sldMkLst>
      </pc:sldChg>
      <pc:sldChg chg="del">
        <pc:chgData name="Shaik Umar" userId="6d75633a253eb04d" providerId="LiveId" clId="{FD94E54F-2EFC-4E46-9B91-4E4744A407DF}" dt="2019-08-05T00:00:41.932" v="591" actId="2696"/>
        <pc:sldMkLst>
          <pc:docMk/>
          <pc:sldMk cId="0" sldId="274"/>
        </pc:sldMkLst>
      </pc:sldChg>
      <pc:sldChg chg="del">
        <pc:chgData name="Shaik Umar" userId="6d75633a253eb04d" providerId="LiveId" clId="{FD94E54F-2EFC-4E46-9B91-4E4744A407DF}" dt="2019-08-05T00:00:42.508" v="593" actId="2696"/>
        <pc:sldMkLst>
          <pc:docMk/>
          <pc:sldMk cId="0" sldId="275"/>
        </pc:sldMkLst>
      </pc:sldChg>
      <pc:sldChg chg="del">
        <pc:chgData name="Shaik Umar" userId="6d75633a253eb04d" providerId="LiveId" clId="{FD94E54F-2EFC-4E46-9B91-4E4744A407DF}" dt="2019-08-05T00:00:42.931" v="594" actId="2696"/>
        <pc:sldMkLst>
          <pc:docMk/>
          <pc:sldMk cId="0" sldId="276"/>
        </pc:sldMkLst>
      </pc:sldChg>
      <pc:sldChg chg="del">
        <pc:chgData name="Shaik Umar" userId="6d75633a253eb04d" providerId="LiveId" clId="{FD94E54F-2EFC-4E46-9B91-4E4744A407DF}" dt="2019-08-05T00:00:43.718" v="595" actId="2696"/>
        <pc:sldMkLst>
          <pc:docMk/>
          <pc:sldMk cId="0" sldId="277"/>
        </pc:sldMkLst>
      </pc:sldChg>
      <pc:sldChg chg="addSp delSp modSp setBg modAnim">
        <pc:chgData name="Shaik Umar" userId="6d75633a253eb04d" providerId="LiveId" clId="{FD94E54F-2EFC-4E46-9B91-4E4744A407DF}" dt="2019-08-06T06:28:06.671" v="9398" actId="14100"/>
        <pc:sldMkLst>
          <pc:docMk/>
          <pc:sldMk cId="0" sldId="278"/>
        </pc:sldMkLst>
        <pc:spChg chg="mod">
          <ac:chgData name="Shaik Umar" userId="6d75633a253eb04d" providerId="LiveId" clId="{FD94E54F-2EFC-4E46-9B91-4E4744A407DF}" dt="2019-08-06T06:27:55.034" v="9393" actId="1076"/>
          <ac:spMkLst>
            <pc:docMk/>
            <pc:sldMk cId="0" sldId="278"/>
            <ac:spMk id="308" creationId="{00000000-0000-0000-0000-000000000000}"/>
          </ac:spMkLst>
        </pc:spChg>
        <pc:spChg chg="mod">
          <ac:chgData name="Shaik Umar" userId="6d75633a253eb04d" providerId="LiveId" clId="{FD94E54F-2EFC-4E46-9B91-4E4744A407DF}" dt="2019-08-06T06:27:58.121" v="9394" actId="1076"/>
          <ac:spMkLst>
            <pc:docMk/>
            <pc:sldMk cId="0" sldId="278"/>
            <ac:spMk id="309" creationId="{00000000-0000-0000-0000-000000000000}"/>
          </ac:spMkLst>
        </pc:spChg>
        <pc:picChg chg="add mod">
          <ac:chgData name="Shaik Umar" userId="6d75633a253eb04d" providerId="LiveId" clId="{FD94E54F-2EFC-4E46-9B91-4E4744A407DF}" dt="2019-08-06T06:11:47.487" v="9309" actId="14100"/>
          <ac:picMkLst>
            <pc:docMk/>
            <pc:sldMk cId="0" sldId="278"/>
            <ac:picMk id="3" creationId="{49881DD6-FA3F-4BB7-B31E-8B0FDE984829}"/>
          </ac:picMkLst>
        </pc:picChg>
        <pc:picChg chg="add mod">
          <ac:chgData name="Shaik Umar" userId="6d75633a253eb04d" providerId="LiveId" clId="{FD94E54F-2EFC-4E46-9B91-4E4744A407DF}" dt="2019-08-06T06:11:05.623" v="9301" actId="1076"/>
          <ac:picMkLst>
            <pc:docMk/>
            <pc:sldMk cId="0" sldId="278"/>
            <ac:picMk id="7" creationId="{7ECC573F-2FAA-448F-855F-4297D2727B8F}"/>
          </ac:picMkLst>
        </pc:picChg>
        <pc:picChg chg="add mod">
          <ac:chgData name="Shaik Umar" userId="6d75633a253eb04d" providerId="LiveId" clId="{FD94E54F-2EFC-4E46-9B91-4E4744A407DF}" dt="2019-08-06T06:11:00.970" v="9299" actId="1076"/>
          <ac:picMkLst>
            <pc:docMk/>
            <pc:sldMk cId="0" sldId="278"/>
            <ac:picMk id="8" creationId="{41E04BDD-99BF-48FC-B05D-786D275A70A7}"/>
          </ac:picMkLst>
        </pc:picChg>
        <pc:picChg chg="add mod">
          <ac:chgData name="Shaik Umar" userId="6d75633a253eb04d" providerId="LiveId" clId="{FD94E54F-2EFC-4E46-9B91-4E4744A407DF}" dt="2019-08-06T06:11:02.332" v="9300" actId="1076"/>
          <ac:picMkLst>
            <pc:docMk/>
            <pc:sldMk cId="0" sldId="278"/>
            <ac:picMk id="9" creationId="{ED08609E-3AC7-4F6B-B732-F05309C92E78}"/>
          </ac:picMkLst>
        </pc:picChg>
        <pc:picChg chg="add mod">
          <ac:chgData name="Shaik Umar" userId="6d75633a253eb04d" providerId="LiveId" clId="{FD94E54F-2EFC-4E46-9B91-4E4744A407DF}" dt="2019-08-06T06:11:08.584" v="9302" actId="1076"/>
          <ac:picMkLst>
            <pc:docMk/>
            <pc:sldMk cId="0" sldId="278"/>
            <ac:picMk id="10" creationId="{772E8E10-ED97-42C1-9419-442DC6128150}"/>
          </ac:picMkLst>
        </pc:picChg>
        <pc:picChg chg="add mod">
          <ac:chgData name="Shaik Umar" userId="6d75633a253eb04d" providerId="LiveId" clId="{FD94E54F-2EFC-4E46-9B91-4E4744A407DF}" dt="2019-08-06T06:11:34.579" v="9306" actId="1076"/>
          <ac:picMkLst>
            <pc:docMk/>
            <pc:sldMk cId="0" sldId="278"/>
            <ac:picMk id="11" creationId="{8C24F9AB-5F71-40E0-8E3F-4376C4B38F3B}"/>
          </ac:picMkLst>
        </pc:picChg>
        <pc:picChg chg="add mod">
          <ac:chgData name="Shaik Umar" userId="6d75633a253eb04d" providerId="LiveId" clId="{FD94E54F-2EFC-4E46-9B91-4E4744A407DF}" dt="2019-08-06T06:12:18.350" v="9315" actId="1076"/>
          <ac:picMkLst>
            <pc:docMk/>
            <pc:sldMk cId="0" sldId="278"/>
            <ac:picMk id="12" creationId="{C55102A5-BD4C-4DA0-9D79-0F3407AA036C}"/>
          </ac:picMkLst>
        </pc:picChg>
        <pc:picChg chg="add mod">
          <ac:chgData name="Shaik Umar" userId="6d75633a253eb04d" providerId="LiveId" clId="{FD94E54F-2EFC-4E46-9B91-4E4744A407DF}" dt="2019-08-06T06:28:06.671" v="9398" actId="14100"/>
          <ac:picMkLst>
            <pc:docMk/>
            <pc:sldMk cId="0" sldId="278"/>
            <ac:picMk id="13" creationId="{60DAF783-ADAA-4220-97DE-DAE4003D4DAA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0" sldId="278"/>
            <ac:cxnSpMk id="2" creationId="{0DDF50C6-41CE-4920-9462-7D2E42B62DF1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0" sldId="278"/>
            <ac:cxnSpMk id="3" creationId="{88C15D17-00B1-4E11-B0D0-041AAD2D16A8}"/>
          </ac:cxnSpMkLst>
        </pc:cxnChg>
      </pc:sldChg>
      <pc:sldChg chg="del">
        <pc:chgData name="Shaik Umar" userId="6d75633a253eb04d" providerId="LiveId" clId="{FD94E54F-2EFC-4E46-9B91-4E4744A407DF}" dt="2019-08-05T00:00:48.153" v="596" actId="2696"/>
        <pc:sldMkLst>
          <pc:docMk/>
          <pc:sldMk cId="0" sldId="279"/>
        </pc:sldMkLst>
      </pc:sldChg>
      <pc:sldChg chg="add del">
        <pc:chgData name="Shaik Umar" userId="6d75633a253eb04d" providerId="LiveId" clId="{FD94E54F-2EFC-4E46-9B91-4E4744A407DF}" dt="2019-08-05T00:05:46.729" v="725" actId="2696"/>
        <pc:sldMkLst>
          <pc:docMk/>
          <pc:sldMk cId="1499071128" sldId="279"/>
        </pc:sldMkLst>
      </pc:sldChg>
      <pc:sldChg chg="addSp delSp modSp del">
        <pc:chgData name="Shaik Umar" userId="6d75633a253eb04d" providerId="LiveId" clId="{FD94E54F-2EFC-4E46-9B91-4E4744A407DF}" dt="2019-08-06T05:56:17.360" v="8918" actId="6549"/>
        <pc:sldMkLst>
          <pc:docMk/>
          <pc:sldMk cId="3138727469" sldId="280"/>
        </pc:sldMkLst>
        <pc:spChg chg="add del mod">
          <ac:chgData name="Shaik Umar" userId="6d75633a253eb04d" providerId="LiveId" clId="{FD94E54F-2EFC-4E46-9B91-4E4744A407DF}" dt="2019-08-05T00:03:35.271" v="654" actId="478"/>
          <ac:spMkLst>
            <pc:docMk/>
            <pc:sldMk cId="3138727469" sldId="280"/>
            <ac:spMk id="3" creationId="{984B5593-7F05-4178-8D2E-CF671C257579}"/>
          </ac:spMkLst>
        </pc:spChg>
        <pc:spChg chg="mod">
          <ac:chgData name="Shaik Umar" userId="6d75633a253eb04d" providerId="LiveId" clId="{FD94E54F-2EFC-4E46-9B91-4E4744A407DF}" dt="2019-08-06T04:05:47.425" v="7652" actId="20577"/>
          <ac:spMkLst>
            <pc:docMk/>
            <pc:sldMk cId="3138727469" sldId="280"/>
            <ac:spMk id="6" creationId="{B14A8EE3-03A6-4299-86EE-89AB99D429AD}"/>
          </ac:spMkLst>
        </pc:spChg>
        <pc:spChg chg="mod">
          <ac:chgData name="Shaik Umar" userId="6d75633a253eb04d" providerId="LiveId" clId="{FD94E54F-2EFC-4E46-9B91-4E4744A407DF}" dt="2019-08-06T05:56:17.360" v="8918" actId="6549"/>
          <ac:spMkLst>
            <pc:docMk/>
            <pc:sldMk cId="3138727469" sldId="280"/>
            <ac:spMk id="75" creationId="{00000000-0000-0000-0000-000000000000}"/>
          </ac:spMkLst>
        </pc:spChg>
        <pc:spChg chg="del">
          <ac:chgData name="Shaik Umar" userId="6d75633a253eb04d" providerId="LiveId" clId="{FD94E54F-2EFC-4E46-9B91-4E4744A407DF}" dt="2019-08-05T00:03:32.563" v="653" actId="478"/>
          <ac:spMkLst>
            <pc:docMk/>
            <pc:sldMk cId="3138727469" sldId="280"/>
            <ac:spMk id="76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138727469" sldId="280"/>
            <ac:cxnSpMk id="2" creationId="{46C2C1B9-7D36-4C2E-A50D-BE0A744411E0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138727469" sldId="280"/>
            <ac:cxnSpMk id="3" creationId="{322EA4CD-A788-4877-A8C4-CD276422627F}"/>
          </ac:cxnSpMkLst>
        </pc:cxnChg>
      </pc:sldChg>
      <pc:sldChg chg="addSp delSp modSp del ord">
        <pc:chgData name="Shaik Umar" userId="6d75633a253eb04d" providerId="LiveId" clId="{FD94E54F-2EFC-4E46-9B91-4E4744A407DF}" dt="2019-08-06T05:56:21.433" v="8919" actId="6549"/>
        <pc:sldMkLst>
          <pc:docMk/>
          <pc:sldMk cId="2291605850" sldId="281"/>
        </pc:sldMkLst>
        <pc:spChg chg="add del mod">
          <ac:chgData name="Shaik Umar" userId="6d75633a253eb04d" providerId="LiveId" clId="{FD94E54F-2EFC-4E46-9B91-4E4744A407DF}" dt="2019-08-05T00:03:48.143" v="656" actId="478"/>
          <ac:spMkLst>
            <pc:docMk/>
            <pc:sldMk cId="2291605850" sldId="281"/>
            <ac:spMk id="3" creationId="{23B5647A-DA46-4974-9B19-33FBA0C08EE6}"/>
          </ac:spMkLst>
        </pc:spChg>
        <pc:spChg chg="mod">
          <ac:chgData name="Shaik Umar" userId="6d75633a253eb04d" providerId="LiveId" clId="{FD94E54F-2EFC-4E46-9B91-4E4744A407DF}" dt="2019-08-06T05:56:21.433" v="8919" actId="6549"/>
          <ac:spMkLst>
            <pc:docMk/>
            <pc:sldMk cId="2291605850" sldId="281"/>
            <ac:spMk id="75" creationId="{00000000-0000-0000-0000-000000000000}"/>
          </ac:spMkLst>
        </pc:spChg>
        <pc:spChg chg="del mod">
          <ac:chgData name="Shaik Umar" userId="6d75633a253eb04d" providerId="LiveId" clId="{FD94E54F-2EFC-4E46-9B91-4E4744A407DF}" dt="2019-08-05T00:03:44.228" v="655" actId="478"/>
          <ac:spMkLst>
            <pc:docMk/>
            <pc:sldMk cId="2291605850" sldId="281"/>
            <ac:spMk id="76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2291605850" sldId="281"/>
            <ac:cxnSpMk id="2" creationId="{EA3B6DEE-BF67-4481-BBD5-62DA06AB1068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291605850" sldId="281"/>
            <ac:cxnSpMk id="3" creationId="{F077B573-BE71-4705-BFCC-8A57EB16A9DD}"/>
          </ac:cxnSpMkLst>
        </pc:cxnChg>
      </pc:sldChg>
      <pc:sldChg chg="add del">
        <pc:chgData name="Shaik Umar" userId="6d75633a253eb04d" providerId="LiveId" clId="{FD94E54F-2EFC-4E46-9B91-4E4744A407DF}" dt="2019-08-05T00:02:51.494" v="648" actId="2696"/>
        <pc:sldMkLst>
          <pc:docMk/>
          <pc:sldMk cId="1031275315" sldId="282"/>
        </pc:sldMkLst>
      </pc:sldChg>
      <pc:sldChg chg="add del">
        <pc:chgData name="Shaik Umar" userId="6d75633a253eb04d" providerId="LiveId" clId="{FD94E54F-2EFC-4E46-9B91-4E4744A407DF}" dt="2019-08-05T00:02:42.433" v="646" actId="2696"/>
        <pc:sldMkLst>
          <pc:docMk/>
          <pc:sldMk cId="2375033575" sldId="282"/>
        </pc:sldMkLst>
      </pc:sldChg>
      <pc:sldChg chg="modSp add del modTransition">
        <pc:chgData name="Shaik Umar" userId="6d75633a253eb04d" providerId="LiveId" clId="{FD94E54F-2EFC-4E46-9B91-4E4744A407DF}" dt="2019-08-06T13:58:09.097" v="9794" actId="2696"/>
        <pc:sldMkLst>
          <pc:docMk/>
          <pc:sldMk cId="3513912855" sldId="282"/>
        </pc:sldMkLst>
        <pc:spChg chg="mod">
          <ac:chgData name="Shaik Umar" userId="6d75633a253eb04d" providerId="LiveId" clId="{FD94E54F-2EFC-4E46-9B91-4E4744A407DF}" dt="2019-08-06T05:56:26.588" v="8920" actId="6549"/>
          <ac:spMkLst>
            <pc:docMk/>
            <pc:sldMk cId="3513912855" sldId="282"/>
            <ac:spMk id="75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513912855" sldId="282"/>
            <ac:cxnSpMk id="2" creationId="{C924E2E4-C914-47F9-9A13-C4D759CE7534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513912855" sldId="282"/>
            <ac:cxnSpMk id="3" creationId="{DE5BA983-E43C-4492-AC64-675924F99CA8}"/>
          </ac:cxnSpMkLst>
        </pc:cxnChg>
      </pc:sldChg>
      <pc:sldChg chg="addSp delSp modSp add">
        <pc:chgData name="Shaik Umar" userId="6d75633a253eb04d" providerId="LiveId" clId="{FD94E54F-2EFC-4E46-9B91-4E4744A407DF}" dt="2019-08-06T05:56:51.809" v="8922" actId="6549"/>
        <pc:sldMkLst>
          <pc:docMk/>
          <pc:sldMk cId="982568645" sldId="283"/>
        </pc:sldMkLst>
        <pc:spChg chg="mod">
          <ac:chgData name="Shaik Umar" userId="6d75633a253eb04d" providerId="LiveId" clId="{FD94E54F-2EFC-4E46-9B91-4E4744A407DF}" dt="2019-08-06T05:56:51.809" v="8922" actId="6549"/>
          <ac:spMkLst>
            <pc:docMk/>
            <pc:sldMk cId="982568645" sldId="283"/>
            <ac:spMk id="75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982568645" sldId="283"/>
            <ac:cxnSpMk id="2" creationId="{FDC716D0-0189-4B6B-A3E4-946DB46C9DB4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982568645" sldId="283"/>
            <ac:cxnSpMk id="3" creationId="{55BBA167-4E81-4ED0-A3EC-30E992E114A7}"/>
          </ac:cxnSpMkLst>
        </pc:cxnChg>
      </pc:sldChg>
      <pc:sldChg chg="addSp delSp modSp add del modTransition modAnim modNotesTx">
        <pc:chgData name="Shaik Umar" userId="6d75633a253eb04d" providerId="LiveId" clId="{FD94E54F-2EFC-4E46-9B91-4E4744A407DF}" dt="2019-08-06T04:24:51.328" v="7803" actId="2696"/>
        <pc:sldMkLst>
          <pc:docMk/>
          <pc:sldMk cId="3329114965" sldId="284"/>
        </pc:sldMkLst>
        <pc:spChg chg="del">
          <ac:chgData name="Shaik Umar" userId="6d75633a253eb04d" providerId="LiveId" clId="{FD94E54F-2EFC-4E46-9B91-4E4744A407DF}" dt="2019-08-05T00:07:38.732" v="728" actId="478"/>
          <ac:spMkLst>
            <pc:docMk/>
            <pc:sldMk cId="3329114965" sldId="284"/>
            <ac:spMk id="2" creationId="{C0D56134-E8E8-412B-879B-99785A149423}"/>
          </ac:spMkLst>
        </pc:spChg>
        <pc:spChg chg="del">
          <ac:chgData name="Shaik Umar" userId="6d75633a253eb04d" providerId="LiveId" clId="{FD94E54F-2EFC-4E46-9B91-4E4744A407DF}" dt="2019-08-05T00:07:41.014" v="729" actId="478"/>
          <ac:spMkLst>
            <pc:docMk/>
            <pc:sldMk cId="3329114965" sldId="284"/>
            <ac:spMk id="3" creationId="{79E40E53-B69B-4266-90C4-3D7E648B47CA}"/>
          </ac:spMkLst>
        </pc:spChg>
        <pc:spChg chg="add del">
          <ac:chgData name="Shaik Umar" userId="6d75633a253eb04d" providerId="LiveId" clId="{FD94E54F-2EFC-4E46-9B91-4E4744A407DF}" dt="2019-08-05T00:07:44.909" v="731"/>
          <ac:spMkLst>
            <pc:docMk/>
            <pc:sldMk cId="3329114965" sldId="284"/>
            <ac:spMk id="7" creationId="{9FE9089D-DFEA-4188-9953-54BEFC4EEF05}"/>
          </ac:spMkLst>
        </pc:spChg>
        <pc:spChg chg="add del mod">
          <ac:chgData name="Shaik Umar" userId="6d75633a253eb04d" providerId="LiveId" clId="{FD94E54F-2EFC-4E46-9B91-4E4744A407DF}" dt="2019-08-05T21:29:03.082" v="6472" actId="478"/>
          <ac:spMkLst>
            <pc:docMk/>
            <pc:sldMk cId="3329114965" sldId="284"/>
            <ac:spMk id="12" creationId="{1D8ACC3F-6FBB-4494-BCCE-B705AE457562}"/>
          </ac:spMkLst>
        </pc:spChg>
        <pc:picChg chg="add del">
          <ac:chgData name="Shaik Umar" userId="6d75633a253eb04d" providerId="LiveId" clId="{FD94E54F-2EFC-4E46-9B91-4E4744A407DF}" dt="2019-08-05T00:07:44.909" v="731"/>
          <ac:picMkLst>
            <pc:docMk/>
            <pc:sldMk cId="3329114965" sldId="284"/>
            <ac:picMk id="4" creationId="{DC1887EF-1389-49E0-BC7E-98978345E8E0}"/>
          </ac:picMkLst>
        </pc:picChg>
        <pc:picChg chg="add del">
          <ac:chgData name="Shaik Umar" userId="6d75633a253eb04d" providerId="LiveId" clId="{FD94E54F-2EFC-4E46-9B91-4E4744A407DF}" dt="2019-08-05T00:07:44.909" v="731"/>
          <ac:picMkLst>
            <pc:docMk/>
            <pc:sldMk cId="3329114965" sldId="284"/>
            <ac:picMk id="5" creationId="{25C53154-11F0-46B8-B4B3-9091F8BEB152}"/>
          </ac:picMkLst>
        </pc:picChg>
        <pc:picChg chg="add del">
          <ac:chgData name="Shaik Umar" userId="6d75633a253eb04d" providerId="LiveId" clId="{FD94E54F-2EFC-4E46-9B91-4E4744A407DF}" dt="2019-08-05T00:07:44.909" v="731"/>
          <ac:picMkLst>
            <pc:docMk/>
            <pc:sldMk cId="3329114965" sldId="284"/>
            <ac:picMk id="6" creationId="{D84846D8-916D-4425-BE9E-8E0747BAAE50}"/>
          </ac:picMkLst>
        </pc:picChg>
        <pc:picChg chg="add del">
          <ac:chgData name="Shaik Umar" userId="6d75633a253eb04d" providerId="LiveId" clId="{FD94E54F-2EFC-4E46-9B91-4E4744A407DF}" dt="2019-08-05T00:07:44.909" v="731"/>
          <ac:picMkLst>
            <pc:docMk/>
            <pc:sldMk cId="3329114965" sldId="284"/>
            <ac:picMk id="8" creationId="{011774AE-7B5A-4C60-A6C5-B8C622FE6734}"/>
          </ac:picMkLst>
        </pc:picChg>
        <pc:picChg chg="add del mod">
          <ac:chgData name="Shaik Umar" userId="6d75633a253eb04d" providerId="LiveId" clId="{FD94E54F-2EFC-4E46-9B91-4E4744A407DF}" dt="2019-08-05T21:29:02.818" v="6471" actId="478"/>
          <ac:picMkLst>
            <pc:docMk/>
            <pc:sldMk cId="3329114965" sldId="284"/>
            <ac:picMk id="9" creationId="{9D579E21-A34A-42D7-AEDC-9E3835F8B04F}"/>
          </ac:picMkLst>
        </pc:picChg>
        <pc:picChg chg="add del mod">
          <ac:chgData name="Shaik Umar" userId="6d75633a253eb04d" providerId="LiveId" clId="{FD94E54F-2EFC-4E46-9B91-4E4744A407DF}" dt="2019-08-05T21:29:05.025" v="6475" actId="1076"/>
          <ac:picMkLst>
            <pc:docMk/>
            <pc:sldMk cId="3329114965" sldId="284"/>
            <ac:picMk id="10" creationId="{22286E84-2DC3-4822-B39C-8DF5CF1D42CD}"/>
          </ac:picMkLst>
        </pc:picChg>
        <pc:picChg chg="add del mod">
          <ac:chgData name="Shaik Umar" userId="6d75633a253eb04d" providerId="LiveId" clId="{FD94E54F-2EFC-4E46-9B91-4E4744A407DF}" dt="2019-08-05T21:29:03.509" v="6473" actId="478"/>
          <ac:picMkLst>
            <pc:docMk/>
            <pc:sldMk cId="3329114965" sldId="284"/>
            <ac:picMk id="11" creationId="{1004EBC5-FAEF-48AF-88E1-BF676CF22BD0}"/>
          </ac:picMkLst>
        </pc:picChg>
        <pc:picChg chg="add mod">
          <ac:chgData name="Shaik Umar" userId="6d75633a253eb04d" providerId="LiveId" clId="{FD94E54F-2EFC-4E46-9B91-4E4744A407DF}" dt="2019-08-05T21:29:05.463" v="6476" actId="1076"/>
          <ac:picMkLst>
            <pc:docMk/>
            <pc:sldMk cId="3329114965" sldId="284"/>
            <ac:picMk id="13" creationId="{5A77A44B-9E79-4081-BC7F-3EA25D05AA27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329114965" sldId="284"/>
            <ac:cxnSpMk id="2" creationId="{716333F2-E332-47FA-91B4-B95B247BA114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329114965" sldId="284"/>
            <ac:cxnSpMk id="3" creationId="{563E2F93-AA86-4C2B-9051-DB32F679DDCD}"/>
          </ac:cxnSpMkLst>
        </pc:cxnChg>
      </pc:sldChg>
      <pc:sldChg chg="addSp delSp modSp add ord modTransition modAnim">
        <pc:chgData name="Shaik Umar" userId="6d75633a253eb04d" providerId="LiveId" clId="{FD94E54F-2EFC-4E46-9B91-4E4744A407DF}" dt="2019-08-06T13:48:27.085" v="9703"/>
        <pc:sldMkLst>
          <pc:docMk/>
          <pc:sldMk cId="2105352093" sldId="285"/>
        </pc:sldMkLst>
        <pc:spChg chg="mod">
          <ac:chgData name="Shaik Umar" userId="6d75633a253eb04d" providerId="LiveId" clId="{FD94E54F-2EFC-4E46-9B91-4E4744A407DF}" dt="2019-08-06T04:07:00.553" v="7664" actId="1076"/>
          <ac:spMkLst>
            <pc:docMk/>
            <pc:sldMk cId="2105352093" sldId="285"/>
            <ac:spMk id="2" creationId="{F796D7B1-8332-4974-AD78-857A19692E91}"/>
          </ac:spMkLst>
        </pc:spChg>
        <pc:spChg chg="del mod">
          <ac:chgData name="Shaik Umar" userId="6d75633a253eb04d" providerId="LiveId" clId="{FD94E54F-2EFC-4E46-9B91-4E4744A407DF}" dt="2019-08-05T00:25:29.987" v="1071" actId="478"/>
          <ac:spMkLst>
            <pc:docMk/>
            <pc:sldMk cId="2105352093" sldId="285"/>
            <ac:spMk id="3" creationId="{7EE3DF33-D96D-4DCC-8B3B-797177B6C290}"/>
          </ac:spMkLst>
        </pc:spChg>
        <pc:spChg chg="add del mod">
          <ac:chgData name="Shaik Umar" userId="6d75633a253eb04d" providerId="LiveId" clId="{FD94E54F-2EFC-4E46-9B91-4E4744A407DF}" dt="2019-08-05T00:13:40.149" v="950"/>
          <ac:spMkLst>
            <pc:docMk/>
            <pc:sldMk cId="2105352093" sldId="285"/>
            <ac:spMk id="5" creationId="{2A143E10-E0A5-4EC6-99E7-CFD31F79D690}"/>
          </ac:spMkLst>
        </pc:spChg>
        <pc:spChg chg="add del mod">
          <ac:chgData name="Shaik Umar" userId="6d75633a253eb04d" providerId="LiveId" clId="{FD94E54F-2EFC-4E46-9B91-4E4744A407DF}" dt="2019-08-05T00:13:40.149" v="950"/>
          <ac:spMkLst>
            <pc:docMk/>
            <pc:sldMk cId="2105352093" sldId="285"/>
            <ac:spMk id="6" creationId="{C556C2C3-3265-4A01-8EC3-A2A20AB2417A}"/>
          </ac:spMkLst>
        </pc:spChg>
        <pc:spChg chg="add mod">
          <ac:chgData name="Shaik Umar" userId="6d75633a253eb04d" providerId="LiveId" clId="{FD94E54F-2EFC-4E46-9B91-4E4744A407DF}" dt="2019-08-06T04:10:15.497" v="7688" actId="1076"/>
          <ac:spMkLst>
            <pc:docMk/>
            <pc:sldMk cId="2105352093" sldId="285"/>
            <ac:spMk id="9" creationId="{9DCA916E-C44F-4C9B-8DB0-9F633C73E7FD}"/>
          </ac:spMkLst>
        </pc:spChg>
        <pc:spChg chg="add mod">
          <ac:chgData name="Shaik Umar" userId="6d75633a253eb04d" providerId="LiveId" clId="{FD94E54F-2EFC-4E46-9B91-4E4744A407DF}" dt="2019-08-06T04:20:49.931" v="7777" actId="1076"/>
          <ac:spMkLst>
            <pc:docMk/>
            <pc:sldMk cId="2105352093" sldId="285"/>
            <ac:spMk id="10" creationId="{0E1DAB9E-7343-4025-AF12-127F1BB3548E}"/>
          </ac:spMkLst>
        </pc:spChg>
        <pc:picChg chg="add del mod">
          <ac:chgData name="Shaik Umar" userId="6d75633a253eb04d" providerId="LiveId" clId="{FD94E54F-2EFC-4E46-9B91-4E4744A407DF}" dt="2019-08-05T00:13:40.149" v="950"/>
          <ac:picMkLst>
            <pc:docMk/>
            <pc:sldMk cId="2105352093" sldId="285"/>
            <ac:picMk id="4" creationId="{52FB489A-5118-4272-A7CB-FC51890C318F}"/>
          </ac:picMkLst>
        </pc:picChg>
        <pc:picChg chg="add del">
          <ac:chgData name="Shaik Umar" userId="6d75633a253eb04d" providerId="LiveId" clId="{FD94E54F-2EFC-4E46-9B91-4E4744A407DF}" dt="2019-08-06T04:08:03.987" v="7671"/>
          <ac:picMkLst>
            <pc:docMk/>
            <pc:sldMk cId="2105352093" sldId="285"/>
            <ac:picMk id="6" creationId="{9BFB8DE2-F840-4FAF-9410-57EF72FD5674}"/>
          </ac:picMkLst>
        </pc:picChg>
        <pc:picChg chg="add mod modCrop">
          <ac:chgData name="Shaik Umar" userId="6d75633a253eb04d" providerId="LiveId" clId="{FD94E54F-2EFC-4E46-9B91-4E4744A407DF}" dt="2019-08-06T04:19:17.101" v="7765" actId="14100"/>
          <ac:picMkLst>
            <pc:docMk/>
            <pc:sldMk cId="2105352093" sldId="285"/>
            <ac:picMk id="7" creationId="{EFE12664-EF62-4D00-9BED-5686738A63DC}"/>
          </ac:picMkLst>
        </pc:picChg>
        <pc:picChg chg="add del">
          <ac:chgData name="Shaik Umar" userId="6d75633a253eb04d" providerId="LiveId" clId="{FD94E54F-2EFC-4E46-9B91-4E4744A407DF}" dt="2019-08-06T04:16:13.823" v="7736" actId="478"/>
          <ac:picMkLst>
            <pc:docMk/>
            <pc:sldMk cId="2105352093" sldId="285"/>
            <ac:picMk id="8" creationId="{620EA577-7A98-4B28-A17D-759460B57B01}"/>
          </ac:picMkLst>
        </pc:picChg>
        <pc:picChg chg="add del">
          <ac:chgData name="Shaik Umar" userId="6d75633a253eb04d" providerId="LiveId" clId="{FD94E54F-2EFC-4E46-9B91-4E4744A407DF}" dt="2019-08-05T00:14:10.787" v="957"/>
          <ac:picMkLst>
            <pc:docMk/>
            <pc:sldMk cId="2105352093" sldId="285"/>
            <ac:picMk id="8" creationId="{A5434BEA-4BAD-442E-8B49-E6E7346F45AF}"/>
          </ac:picMkLst>
        </pc:picChg>
        <pc:picChg chg="add del">
          <ac:chgData name="Shaik Umar" userId="6d75633a253eb04d" providerId="LiveId" clId="{FD94E54F-2EFC-4E46-9B91-4E4744A407DF}" dt="2019-08-06T04:16:13.823" v="7736" actId="478"/>
          <ac:picMkLst>
            <pc:docMk/>
            <pc:sldMk cId="2105352093" sldId="285"/>
            <ac:picMk id="11" creationId="{900CD192-1943-48B9-BC89-3C1307B912A8}"/>
          </ac:picMkLst>
        </pc:picChg>
        <pc:picChg chg="add del">
          <ac:chgData name="Shaik Umar" userId="6d75633a253eb04d" providerId="LiveId" clId="{FD94E54F-2EFC-4E46-9B91-4E4744A407DF}" dt="2019-08-06T04:16:13.823" v="7736" actId="478"/>
          <ac:picMkLst>
            <pc:docMk/>
            <pc:sldMk cId="2105352093" sldId="285"/>
            <ac:picMk id="12" creationId="{D42DF353-934D-4C64-9A2F-7759D6F9FC80}"/>
          </ac:picMkLst>
        </pc:picChg>
        <pc:picChg chg="add mod">
          <ac:chgData name="Shaik Umar" userId="6d75633a253eb04d" providerId="LiveId" clId="{FD94E54F-2EFC-4E46-9B91-4E4744A407DF}" dt="2019-08-06T04:16:39.051" v="7745" actId="1076"/>
          <ac:picMkLst>
            <pc:docMk/>
            <pc:sldMk cId="2105352093" sldId="285"/>
            <ac:picMk id="13" creationId="{57B4633D-7A7E-4CFC-9C31-CCA60FD0F52F}"/>
          </ac:picMkLst>
        </pc:picChg>
        <pc:picChg chg="add mod">
          <ac:chgData name="Shaik Umar" userId="6d75633a253eb04d" providerId="LiveId" clId="{FD94E54F-2EFC-4E46-9B91-4E4744A407DF}" dt="2019-08-06T04:16:42.844" v="7746" actId="1076"/>
          <ac:picMkLst>
            <pc:docMk/>
            <pc:sldMk cId="2105352093" sldId="285"/>
            <ac:picMk id="14" creationId="{A74CE4AD-AFAB-4D18-A233-0EDBC2F5039A}"/>
          </ac:picMkLst>
        </pc:picChg>
        <pc:picChg chg="add mod">
          <ac:chgData name="Shaik Umar" userId="6d75633a253eb04d" providerId="LiveId" clId="{FD94E54F-2EFC-4E46-9B91-4E4744A407DF}" dt="2019-08-06T04:16:49.013" v="7747" actId="1076"/>
          <ac:picMkLst>
            <pc:docMk/>
            <pc:sldMk cId="2105352093" sldId="285"/>
            <ac:picMk id="15" creationId="{F2AAC291-80F2-4D63-94E9-5327452B512C}"/>
          </ac:picMkLst>
        </pc:picChg>
        <pc:picChg chg="add mod">
          <ac:chgData name="Shaik Umar" userId="6d75633a253eb04d" providerId="LiveId" clId="{FD94E54F-2EFC-4E46-9B91-4E4744A407DF}" dt="2019-08-06T04:19:07.688" v="7762" actId="1076"/>
          <ac:picMkLst>
            <pc:docMk/>
            <pc:sldMk cId="2105352093" sldId="285"/>
            <ac:picMk id="16" creationId="{7836DDD8-E689-4D08-BE07-FA511348C2E6}"/>
          </ac:picMkLst>
        </pc:picChg>
        <pc:picChg chg="add mod">
          <ac:chgData name="Shaik Umar" userId="6d75633a253eb04d" providerId="LiveId" clId="{FD94E54F-2EFC-4E46-9B91-4E4744A407DF}" dt="2019-08-06T04:19:05.718" v="7761" actId="1076"/>
          <ac:picMkLst>
            <pc:docMk/>
            <pc:sldMk cId="2105352093" sldId="285"/>
            <ac:picMk id="17" creationId="{80774EBC-E72E-40FF-BFFC-E4EB4D33F5D6}"/>
          </ac:picMkLst>
        </pc:picChg>
        <pc:picChg chg="add mod">
          <ac:chgData name="Shaik Umar" userId="6d75633a253eb04d" providerId="LiveId" clId="{FD94E54F-2EFC-4E46-9B91-4E4744A407DF}" dt="2019-08-06T04:19:10.055" v="7763" actId="1076"/>
          <ac:picMkLst>
            <pc:docMk/>
            <pc:sldMk cId="2105352093" sldId="285"/>
            <ac:picMk id="18" creationId="{16075AE1-5E80-44F1-8536-E7172D6C27E6}"/>
          </ac:picMkLst>
        </pc:picChg>
        <pc:picChg chg="add mod">
          <ac:chgData name="Shaik Umar" userId="6d75633a253eb04d" providerId="LiveId" clId="{FD94E54F-2EFC-4E46-9B91-4E4744A407DF}" dt="2019-08-06T04:24:31.456" v="7798" actId="1076"/>
          <ac:picMkLst>
            <pc:docMk/>
            <pc:sldMk cId="2105352093" sldId="285"/>
            <ac:picMk id="20" creationId="{4D811827-58E5-4150-B35E-AE5E94A5EF9A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2105352093" sldId="285"/>
            <ac:cxnSpMk id="3" creationId="{77260916-958B-42E9-92AF-390F6E8C6EB1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105352093" sldId="285"/>
            <ac:cxnSpMk id="4" creationId="{72701F0D-F83E-4D34-8673-8D27D6638F56}"/>
          </ac:cxnSpMkLst>
        </pc:cxnChg>
        <pc:cxnChg chg="add mod">
          <ac:chgData name="Shaik Umar" userId="6d75633a253eb04d" providerId="LiveId" clId="{FD94E54F-2EFC-4E46-9B91-4E4744A407DF}" dt="2019-08-06T04:19:49.755" v="7771" actId="1076"/>
          <ac:cxnSpMkLst>
            <pc:docMk/>
            <pc:sldMk cId="2105352093" sldId="285"/>
            <ac:cxnSpMk id="4" creationId="{E603AEC3-61B9-47A5-B874-141C60A4665C}"/>
          </ac:cxnSpMkLst>
        </pc:cxnChg>
      </pc:sldChg>
      <pc:sldChg chg="addSp delSp modSp add ord modTransition modNotesTx">
        <pc:chgData name="Shaik Umar" userId="6d75633a253eb04d" providerId="LiveId" clId="{FD94E54F-2EFC-4E46-9B91-4E4744A407DF}" dt="2019-08-06T13:55:12.850" v="9788"/>
        <pc:sldMkLst>
          <pc:docMk/>
          <pc:sldMk cId="4117633160" sldId="286"/>
        </pc:sldMkLst>
        <pc:spChg chg="del">
          <ac:chgData name="Shaik Umar" userId="6d75633a253eb04d" providerId="LiveId" clId="{FD94E54F-2EFC-4E46-9B91-4E4744A407DF}" dt="2019-08-05T00:24:37.516" v="1063" actId="478"/>
          <ac:spMkLst>
            <pc:docMk/>
            <pc:sldMk cId="4117633160" sldId="286"/>
            <ac:spMk id="2" creationId="{0192F15C-5998-4FB9-B3AC-2A8A3005820C}"/>
          </ac:spMkLst>
        </pc:spChg>
        <pc:spChg chg="del">
          <ac:chgData name="Shaik Umar" userId="6d75633a253eb04d" providerId="LiveId" clId="{FD94E54F-2EFC-4E46-9B91-4E4744A407DF}" dt="2019-08-05T00:24:38.584" v="1064" actId="478"/>
          <ac:spMkLst>
            <pc:docMk/>
            <pc:sldMk cId="4117633160" sldId="286"/>
            <ac:spMk id="3" creationId="{092205E6-D9B9-4779-A98F-CF4653849FD4}"/>
          </ac:spMkLst>
        </pc:spChg>
        <pc:spChg chg="add del mod">
          <ac:chgData name="Shaik Umar" userId="6d75633a253eb04d" providerId="LiveId" clId="{FD94E54F-2EFC-4E46-9B91-4E4744A407DF}" dt="2019-08-05T00:26:57.713" v="1086" actId="478"/>
          <ac:spMkLst>
            <pc:docMk/>
            <pc:sldMk cId="4117633160" sldId="286"/>
            <ac:spMk id="5" creationId="{A09C5698-F0C3-4314-8502-ABDC7D74E654}"/>
          </ac:spMkLst>
        </pc:spChg>
        <pc:spChg chg="add mod">
          <ac:chgData name="Shaik Umar" userId="6d75633a253eb04d" providerId="LiveId" clId="{FD94E54F-2EFC-4E46-9B91-4E4744A407DF}" dt="2019-08-05T00:44:04.333" v="1336" actId="20577"/>
          <ac:spMkLst>
            <pc:docMk/>
            <pc:sldMk cId="4117633160" sldId="286"/>
            <ac:spMk id="6" creationId="{7D8B4B46-C177-4D5C-AB43-EC6EDD258626}"/>
          </ac:spMkLst>
        </pc:spChg>
        <pc:spChg chg="add del mod">
          <ac:chgData name="Shaik Umar" userId="6d75633a253eb04d" providerId="LiveId" clId="{FD94E54F-2EFC-4E46-9B91-4E4744A407DF}" dt="2019-08-05T00:37:31.404" v="1201" actId="478"/>
          <ac:spMkLst>
            <pc:docMk/>
            <pc:sldMk cId="4117633160" sldId="286"/>
            <ac:spMk id="16" creationId="{D3A14943-EC77-4E16-BA27-CB0FE9E5C772}"/>
          </ac:spMkLst>
        </pc:spChg>
        <pc:picChg chg="add mod modCrop">
          <ac:chgData name="Shaik Umar" userId="6d75633a253eb04d" providerId="LiveId" clId="{FD94E54F-2EFC-4E46-9B91-4E4744A407DF}" dt="2019-08-05T00:42:48.255" v="1319" actId="14100"/>
          <ac:picMkLst>
            <pc:docMk/>
            <pc:sldMk cId="4117633160" sldId="286"/>
            <ac:picMk id="4" creationId="{586C17B1-E932-4732-9C1D-38B73CF63743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4117633160" sldId="286"/>
            <ac:cxnSpMk id="2" creationId="{40E1C714-4F81-4412-B892-E9AFF7909F49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4117633160" sldId="286"/>
            <ac:cxnSpMk id="3" creationId="{9C82C99D-5719-4087-9E3F-E7F3EA6DCC2E}"/>
          </ac:cxnSpMkLst>
        </pc:cxnChg>
        <pc:cxnChg chg="add mod">
          <ac:chgData name="Shaik Umar" userId="6d75633a253eb04d" providerId="LiveId" clId="{FD94E54F-2EFC-4E46-9B91-4E4744A407DF}" dt="2019-08-05T00:42:57.533" v="1320" actId="1076"/>
          <ac:cxnSpMkLst>
            <pc:docMk/>
            <pc:sldMk cId="4117633160" sldId="286"/>
            <ac:cxnSpMk id="8" creationId="{66B613DD-A3F4-484F-A01A-67D042A92735}"/>
          </ac:cxnSpMkLst>
        </pc:cxnChg>
        <pc:cxnChg chg="add mod">
          <ac:chgData name="Shaik Umar" userId="6d75633a253eb04d" providerId="LiveId" clId="{FD94E54F-2EFC-4E46-9B91-4E4744A407DF}" dt="2019-08-05T00:43:03.887" v="1321" actId="1076"/>
          <ac:cxnSpMkLst>
            <pc:docMk/>
            <pc:sldMk cId="4117633160" sldId="286"/>
            <ac:cxnSpMk id="10" creationId="{CCFC6295-E27A-482A-9DE7-907A6593B6F0}"/>
          </ac:cxnSpMkLst>
        </pc:cxnChg>
        <pc:cxnChg chg="add mod">
          <ac:chgData name="Shaik Umar" userId="6d75633a253eb04d" providerId="LiveId" clId="{FD94E54F-2EFC-4E46-9B91-4E4744A407DF}" dt="2019-08-05T00:42:38.617" v="1317" actId="1076"/>
          <ac:cxnSpMkLst>
            <pc:docMk/>
            <pc:sldMk cId="4117633160" sldId="286"/>
            <ac:cxnSpMk id="13" creationId="{5F7A50AE-E54E-4B93-A4F7-B975810DD4C6}"/>
          </ac:cxnSpMkLst>
        </pc:cxnChg>
        <pc:cxnChg chg="add mod">
          <ac:chgData name="Shaik Umar" userId="6d75633a253eb04d" providerId="LiveId" clId="{FD94E54F-2EFC-4E46-9B91-4E4744A407DF}" dt="2019-08-05T00:43:26.735" v="1323" actId="13822"/>
          <ac:cxnSpMkLst>
            <pc:docMk/>
            <pc:sldMk cId="4117633160" sldId="286"/>
            <ac:cxnSpMk id="18" creationId="{5FC3E20A-9ABF-41DD-9496-AFD200319744}"/>
          </ac:cxnSpMkLst>
        </pc:cxnChg>
      </pc:sldChg>
      <pc:sldChg chg="addSp delSp modSp add ord addCm delCm modNotesTx">
        <pc:chgData name="Shaik Umar" userId="6d75633a253eb04d" providerId="LiveId" clId="{FD94E54F-2EFC-4E46-9B91-4E4744A407DF}" dt="2019-08-05T23:07:46.964" v="6971"/>
        <pc:sldMkLst>
          <pc:docMk/>
          <pc:sldMk cId="3028218738" sldId="287"/>
        </pc:sldMkLst>
        <pc:spChg chg="del">
          <ac:chgData name="Shaik Umar" userId="6d75633a253eb04d" providerId="LiveId" clId="{FD94E54F-2EFC-4E46-9B91-4E4744A407DF}" dt="2019-08-05T00:59:34.209" v="1399" actId="478"/>
          <ac:spMkLst>
            <pc:docMk/>
            <pc:sldMk cId="3028218738" sldId="287"/>
            <ac:spMk id="2" creationId="{634A7369-7CAB-4B39-9DCF-5441CF90B620}"/>
          </ac:spMkLst>
        </pc:spChg>
        <pc:spChg chg="del">
          <ac:chgData name="Shaik Umar" userId="6d75633a253eb04d" providerId="LiveId" clId="{FD94E54F-2EFC-4E46-9B91-4E4744A407DF}" dt="2019-08-05T00:59:36.175" v="1400" actId="478"/>
          <ac:spMkLst>
            <pc:docMk/>
            <pc:sldMk cId="3028218738" sldId="287"/>
            <ac:spMk id="3" creationId="{0CCEE451-11F5-4793-A486-746B91C8ED3E}"/>
          </ac:spMkLst>
        </pc:spChg>
        <pc:spChg chg="add del">
          <ac:chgData name="Shaik Umar" userId="6d75633a253eb04d" providerId="LiveId" clId="{FD94E54F-2EFC-4E46-9B91-4E4744A407DF}" dt="2019-08-05T01:04:58.122" v="1407" actId="478"/>
          <ac:spMkLst>
            <pc:docMk/>
            <pc:sldMk cId="3028218738" sldId="287"/>
            <ac:spMk id="5" creationId="{04FBCE20-C21B-40E5-9EAB-32DD433F25F9}"/>
          </ac:spMkLst>
        </pc:spChg>
        <pc:spChg chg="add del mod">
          <ac:chgData name="Shaik Umar" userId="6d75633a253eb04d" providerId="LiveId" clId="{FD94E54F-2EFC-4E46-9B91-4E4744A407DF}" dt="2019-08-05T01:06:59.347" v="1427" actId="478"/>
          <ac:spMkLst>
            <pc:docMk/>
            <pc:sldMk cId="3028218738" sldId="287"/>
            <ac:spMk id="6" creationId="{0B3BD11D-C13A-4E47-88FA-65FBEC77DC78}"/>
          </ac:spMkLst>
        </pc:spChg>
        <pc:spChg chg="add del mod">
          <ac:chgData name="Shaik Umar" userId="6d75633a253eb04d" providerId="LiveId" clId="{FD94E54F-2EFC-4E46-9B91-4E4744A407DF}" dt="2019-08-05T01:06:52.439" v="1424" actId="767"/>
          <ac:spMkLst>
            <pc:docMk/>
            <pc:sldMk cId="3028218738" sldId="287"/>
            <ac:spMk id="7" creationId="{050A2020-AFD1-4053-B9AA-7BFC39A9573F}"/>
          </ac:spMkLst>
        </pc:spChg>
        <pc:spChg chg="add mod">
          <ac:chgData name="Shaik Umar" userId="6d75633a253eb04d" providerId="LiveId" clId="{FD94E54F-2EFC-4E46-9B91-4E4744A407DF}" dt="2019-08-05T02:31:06.233" v="1727" actId="1076"/>
          <ac:spMkLst>
            <pc:docMk/>
            <pc:sldMk cId="3028218738" sldId="287"/>
            <ac:spMk id="8" creationId="{F952842F-7E8E-4CE5-8C5D-AF4B732BFF35}"/>
          </ac:spMkLst>
        </pc:spChg>
        <pc:spChg chg="add mod">
          <ac:chgData name="Shaik Umar" userId="6d75633a253eb04d" providerId="LiveId" clId="{FD94E54F-2EFC-4E46-9B91-4E4744A407DF}" dt="2019-08-05T02:31:09.048" v="1728" actId="1076"/>
          <ac:spMkLst>
            <pc:docMk/>
            <pc:sldMk cId="3028218738" sldId="287"/>
            <ac:spMk id="9" creationId="{D83010CD-0486-462D-B406-9626A23DF97F}"/>
          </ac:spMkLst>
        </pc:spChg>
        <pc:spChg chg="add mod">
          <ac:chgData name="Shaik Umar" userId="6d75633a253eb04d" providerId="LiveId" clId="{FD94E54F-2EFC-4E46-9B91-4E4744A407DF}" dt="2019-08-05T02:31:12.849" v="1729" actId="1076"/>
          <ac:spMkLst>
            <pc:docMk/>
            <pc:sldMk cId="3028218738" sldId="287"/>
            <ac:spMk id="10" creationId="{BDB5D190-D962-469B-A6C7-56136957C8AE}"/>
          </ac:spMkLst>
        </pc:spChg>
        <pc:spChg chg="add mod">
          <ac:chgData name="Shaik Umar" userId="6d75633a253eb04d" providerId="LiveId" clId="{FD94E54F-2EFC-4E46-9B91-4E4744A407DF}" dt="2019-08-05T01:10:47.366" v="1505" actId="404"/>
          <ac:spMkLst>
            <pc:docMk/>
            <pc:sldMk cId="3028218738" sldId="287"/>
            <ac:spMk id="11" creationId="{DD4B830E-9537-45E2-B3F0-DF0A5DA3ADC7}"/>
          </ac:spMkLst>
        </pc:spChg>
        <pc:picChg chg="add del mod">
          <ac:chgData name="Shaik Umar" userId="6d75633a253eb04d" providerId="LiveId" clId="{FD94E54F-2EFC-4E46-9B91-4E4744A407DF}" dt="2019-08-05T01:16:42.641" v="1509" actId="478"/>
          <ac:picMkLst>
            <pc:docMk/>
            <pc:sldMk cId="3028218738" sldId="287"/>
            <ac:picMk id="4" creationId="{DCD3C284-04AE-4F66-B6DC-8E00B6E04A9A}"/>
          </ac:picMkLst>
        </pc:picChg>
        <pc:picChg chg="add mod">
          <ac:chgData name="Shaik Umar" userId="6d75633a253eb04d" providerId="LiveId" clId="{FD94E54F-2EFC-4E46-9B91-4E4744A407DF}" dt="2019-08-05T02:31:00.282" v="1726" actId="14100"/>
          <ac:picMkLst>
            <pc:docMk/>
            <pc:sldMk cId="3028218738" sldId="287"/>
            <ac:picMk id="13" creationId="{9468D42D-497E-496D-8F02-CA12D6FED033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028218738" sldId="287"/>
            <ac:cxnSpMk id="2" creationId="{5B9D47AD-4B35-49FC-99B6-1FCFB6EBEAEB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028218738" sldId="287"/>
            <ac:cxnSpMk id="3" creationId="{2B58A036-8F35-4448-A99A-45D0BB633819}"/>
          </ac:cxnSpMkLst>
        </pc:cxnChg>
      </pc:sldChg>
      <pc:sldChg chg="addSp delSp modSp add modAnim">
        <pc:chgData name="Shaik Umar" userId="6d75633a253eb04d" providerId="LiveId" clId="{FD94E54F-2EFC-4E46-9B91-4E4744A407DF}" dt="2019-08-06T06:17:42.065" v="9338" actId="20577"/>
        <pc:sldMkLst>
          <pc:docMk/>
          <pc:sldMk cId="3766907275" sldId="288"/>
        </pc:sldMkLst>
        <pc:spChg chg="del">
          <ac:chgData name="Shaik Umar" userId="6d75633a253eb04d" providerId="LiveId" clId="{FD94E54F-2EFC-4E46-9B91-4E4744A407DF}" dt="2019-08-05T02:19:52.639" v="1558" actId="478"/>
          <ac:spMkLst>
            <pc:docMk/>
            <pc:sldMk cId="3766907275" sldId="288"/>
            <ac:spMk id="2" creationId="{9BE7383B-6CCA-486A-AF3C-E659BF67897F}"/>
          </ac:spMkLst>
        </pc:spChg>
        <pc:spChg chg="del">
          <ac:chgData name="Shaik Umar" userId="6d75633a253eb04d" providerId="LiveId" clId="{FD94E54F-2EFC-4E46-9B91-4E4744A407DF}" dt="2019-08-05T02:19:54.108" v="1559" actId="478"/>
          <ac:spMkLst>
            <pc:docMk/>
            <pc:sldMk cId="3766907275" sldId="288"/>
            <ac:spMk id="3" creationId="{333FD483-5F68-4649-80B5-594885663107}"/>
          </ac:spMkLst>
        </pc:spChg>
        <pc:spChg chg="add del">
          <ac:chgData name="Shaik Umar" userId="6d75633a253eb04d" providerId="LiveId" clId="{FD94E54F-2EFC-4E46-9B91-4E4744A407DF}" dt="2019-08-06T06:16:51.447" v="9324"/>
          <ac:spMkLst>
            <pc:docMk/>
            <pc:sldMk cId="3766907275" sldId="288"/>
            <ac:spMk id="4" creationId="{72B5A326-F692-4E15-B789-C9AC2F228B50}"/>
          </ac:spMkLst>
        </pc:spChg>
        <pc:spChg chg="add mod">
          <ac:chgData name="Shaik Umar" userId="6d75633a253eb04d" providerId="LiveId" clId="{FD94E54F-2EFC-4E46-9B91-4E4744A407DF}" dt="2019-08-06T04:37:48.571" v="7863" actId="404"/>
          <ac:spMkLst>
            <pc:docMk/>
            <pc:sldMk cId="3766907275" sldId="288"/>
            <ac:spMk id="6" creationId="{0400085D-6966-45A4-B819-851433C019F5}"/>
          </ac:spMkLst>
        </pc:spChg>
        <pc:spChg chg="add mod">
          <ac:chgData name="Shaik Umar" userId="6d75633a253eb04d" providerId="LiveId" clId="{FD94E54F-2EFC-4E46-9B91-4E4744A407DF}" dt="2019-08-06T04:37:45.408" v="7860" actId="404"/>
          <ac:spMkLst>
            <pc:docMk/>
            <pc:sldMk cId="3766907275" sldId="288"/>
            <ac:spMk id="7" creationId="{762F89BE-5EE2-4FC1-A26A-BED2220FAFAD}"/>
          </ac:spMkLst>
        </pc:spChg>
        <pc:spChg chg="add mod">
          <ac:chgData name="Shaik Umar" userId="6d75633a253eb04d" providerId="LiveId" clId="{FD94E54F-2EFC-4E46-9B91-4E4744A407DF}" dt="2019-08-06T06:17:42.065" v="9338" actId="20577"/>
          <ac:spMkLst>
            <pc:docMk/>
            <pc:sldMk cId="3766907275" sldId="288"/>
            <ac:spMk id="8" creationId="{5BBDB83B-974B-4857-BF54-82ED0A21A638}"/>
          </ac:spMkLst>
        </pc:spChg>
        <pc:spChg chg="add del">
          <ac:chgData name="Shaik Umar" userId="6d75633a253eb04d" providerId="LiveId" clId="{FD94E54F-2EFC-4E46-9B91-4E4744A407DF}" dt="2019-08-05T02:23:13.519" v="1601"/>
          <ac:spMkLst>
            <pc:docMk/>
            <pc:sldMk cId="3766907275" sldId="288"/>
            <ac:spMk id="8" creationId="{B67667E0-7760-4699-B274-FDCCEF2484A7}"/>
          </ac:spMkLst>
        </pc:spChg>
        <pc:spChg chg="add del">
          <ac:chgData name="Shaik Umar" userId="6d75633a253eb04d" providerId="LiveId" clId="{FD94E54F-2EFC-4E46-9B91-4E4744A407DF}" dt="2019-08-05T02:23:12.787" v="1600"/>
          <ac:spMkLst>
            <pc:docMk/>
            <pc:sldMk cId="3766907275" sldId="288"/>
            <ac:spMk id="9" creationId="{64107854-BFBE-4E44-A806-87E60559B5AC}"/>
          </ac:spMkLst>
        </pc:spChg>
        <pc:spChg chg="add mod">
          <ac:chgData name="Shaik Umar" userId="6d75633a253eb04d" providerId="LiveId" clId="{FD94E54F-2EFC-4E46-9B91-4E4744A407DF}" dt="2019-08-06T04:37:19.133" v="7847" actId="14100"/>
          <ac:spMkLst>
            <pc:docMk/>
            <pc:sldMk cId="3766907275" sldId="288"/>
            <ac:spMk id="11" creationId="{561A2081-6E1B-4B4C-B390-1EAD3F43D6D6}"/>
          </ac:spMkLst>
        </pc:spChg>
        <pc:picChg chg="add mod">
          <ac:chgData name="Shaik Umar" userId="6d75633a253eb04d" providerId="LiveId" clId="{FD94E54F-2EFC-4E46-9B91-4E4744A407DF}" dt="2019-08-06T04:37:12.843" v="7845" actId="1076"/>
          <ac:picMkLst>
            <pc:docMk/>
            <pc:sldMk cId="3766907275" sldId="288"/>
            <ac:picMk id="2" creationId="{14260BC6-4627-4D22-BD48-036115D8974C}"/>
          </ac:picMkLst>
        </pc:picChg>
        <pc:picChg chg="add mod">
          <ac:chgData name="Shaik Umar" userId="6d75633a253eb04d" providerId="LiveId" clId="{FD94E54F-2EFC-4E46-9B91-4E4744A407DF}" dt="2019-08-06T04:37:14.953" v="7846" actId="1076"/>
          <ac:picMkLst>
            <pc:docMk/>
            <pc:sldMk cId="3766907275" sldId="288"/>
            <ac:picMk id="3" creationId="{156BBD36-6FBA-4F5F-A951-62DE75B81093}"/>
          </ac:picMkLst>
        </pc:picChg>
        <pc:picChg chg="add del mod">
          <ac:chgData name="Shaik Umar" userId="6d75633a253eb04d" providerId="LiveId" clId="{FD94E54F-2EFC-4E46-9B91-4E4744A407DF}" dt="2019-08-05T02:21:23.788" v="1584" actId="478"/>
          <ac:picMkLst>
            <pc:docMk/>
            <pc:sldMk cId="3766907275" sldId="288"/>
            <ac:picMk id="5" creationId="{43EBD84C-73BA-4A7B-B320-3FEF4ACE51C8}"/>
          </ac:picMkLst>
        </pc:picChg>
        <pc:picChg chg="add del">
          <ac:chgData name="Shaik Umar" userId="6d75633a253eb04d" providerId="LiveId" clId="{FD94E54F-2EFC-4E46-9B91-4E4744A407DF}" dt="2019-08-06T06:16:51.447" v="9324"/>
          <ac:picMkLst>
            <pc:docMk/>
            <pc:sldMk cId="3766907275" sldId="288"/>
            <ac:picMk id="5" creationId="{9DDF7510-4474-42CC-AD6F-9C371A4F4978}"/>
          </ac:picMkLst>
        </pc:picChg>
        <pc:picChg chg="add del mod">
          <ac:chgData name="Shaik Umar" userId="6d75633a253eb04d" providerId="LiveId" clId="{FD94E54F-2EFC-4E46-9B91-4E4744A407DF}" dt="2019-08-05T02:20:13.498" v="1569" actId="478"/>
          <ac:picMkLst>
            <pc:docMk/>
            <pc:sldMk cId="3766907275" sldId="288"/>
            <ac:picMk id="7" creationId="{7DE30907-4BF4-460F-B5BF-C48CFEFA6C30}"/>
          </ac:picMkLst>
        </pc:picChg>
        <pc:picChg chg="add del mod">
          <ac:chgData name="Shaik Umar" userId="6d75633a253eb04d" providerId="LiveId" clId="{FD94E54F-2EFC-4E46-9B91-4E4744A407DF}" dt="2019-08-06T04:34:05.390" v="7824" actId="478"/>
          <ac:picMkLst>
            <pc:docMk/>
            <pc:sldMk cId="3766907275" sldId="288"/>
            <ac:picMk id="1026" creationId="{E0DBF845-B372-4B54-9F51-2DDF0DEAB8C4}"/>
          </ac:picMkLst>
        </pc:picChg>
        <pc:picChg chg="add del">
          <ac:chgData name="Shaik Umar" userId="6d75633a253eb04d" providerId="LiveId" clId="{FD94E54F-2EFC-4E46-9B91-4E4744A407DF}" dt="2019-08-06T06:16:51.447" v="9324"/>
          <ac:picMkLst>
            <pc:docMk/>
            <pc:sldMk cId="3766907275" sldId="288"/>
            <ac:picMk id="1027" creationId="{87EC2E78-4E56-40EA-82C1-95B7B20F5314}"/>
          </ac:picMkLst>
        </pc:picChg>
        <pc:picChg chg="add del">
          <ac:chgData name="Shaik Umar" userId="6d75633a253eb04d" providerId="LiveId" clId="{FD94E54F-2EFC-4E46-9B91-4E4744A407DF}" dt="2019-08-06T06:16:51.447" v="9324"/>
          <ac:picMkLst>
            <pc:docMk/>
            <pc:sldMk cId="3766907275" sldId="288"/>
            <ac:picMk id="1028" creationId="{1D605F36-5299-4371-8494-2C415A910033}"/>
          </ac:picMkLst>
        </pc:picChg>
        <pc:picChg chg="add del">
          <ac:chgData name="Shaik Umar" userId="6d75633a253eb04d" providerId="LiveId" clId="{FD94E54F-2EFC-4E46-9B91-4E4744A407DF}" dt="2019-08-06T06:16:51.447" v="9324"/>
          <ac:picMkLst>
            <pc:docMk/>
            <pc:sldMk cId="3766907275" sldId="288"/>
            <ac:picMk id="1029" creationId="{101C93C1-7B1C-49CB-8876-D1E487921382}"/>
          </ac:picMkLst>
        </pc:picChg>
        <pc:picChg chg="add del">
          <ac:chgData name="Shaik Umar" userId="6d75633a253eb04d" providerId="LiveId" clId="{FD94E54F-2EFC-4E46-9B91-4E4744A407DF}" dt="2019-08-06T06:16:51.447" v="9324"/>
          <ac:picMkLst>
            <pc:docMk/>
            <pc:sldMk cId="3766907275" sldId="288"/>
            <ac:picMk id="1030" creationId="{678CCC40-FC09-43FE-AC1D-C64CB9F97523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766907275" sldId="288"/>
            <ac:cxnSpMk id="2" creationId="{F75A94E1-3001-4FDA-B12C-7A39F3EC6654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766907275" sldId="288"/>
            <ac:cxnSpMk id="3" creationId="{A61DF829-FA9E-4FE8-91B3-CF4080E24FF0}"/>
          </ac:cxnSpMkLst>
        </pc:cxnChg>
      </pc:sldChg>
      <pc:sldChg chg="addSp delSp modSp add modNotesTx">
        <pc:chgData name="Shaik Umar" userId="6d75633a253eb04d" providerId="LiveId" clId="{FD94E54F-2EFC-4E46-9B91-4E4744A407DF}" dt="2019-08-06T06:18:00.822" v="9341" actId="1076"/>
        <pc:sldMkLst>
          <pc:docMk/>
          <pc:sldMk cId="621414130" sldId="289"/>
        </pc:sldMkLst>
        <pc:spChg chg="del">
          <ac:chgData name="Shaik Umar" userId="6d75633a253eb04d" providerId="LiveId" clId="{FD94E54F-2EFC-4E46-9B91-4E4744A407DF}" dt="2019-08-05T02:20:21.729" v="1575" actId="478"/>
          <ac:spMkLst>
            <pc:docMk/>
            <pc:sldMk cId="621414130" sldId="289"/>
            <ac:spMk id="2" creationId="{2EECC965-DA0C-42A8-AE77-632DAF896AB4}"/>
          </ac:spMkLst>
        </pc:spChg>
        <pc:spChg chg="del">
          <ac:chgData name="Shaik Umar" userId="6d75633a253eb04d" providerId="LiveId" clId="{FD94E54F-2EFC-4E46-9B91-4E4744A407DF}" dt="2019-08-05T02:20:23.148" v="1576" actId="478"/>
          <ac:spMkLst>
            <pc:docMk/>
            <pc:sldMk cId="621414130" sldId="289"/>
            <ac:spMk id="3" creationId="{69F9BC80-66F0-4D7C-AC59-29FAE888D5FB}"/>
          </ac:spMkLst>
        </pc:spChg>
        <pc:spChg chg="add mod">
          <ac:chgData name="Shaik Umar" userId="6d75633a253eb04d" providerId="LiveId" clId="{FD94E54F-2EFC-4E46-9B91-4E4744A407DF}" dt="2019-08-06T06:18:00.822" v="9341" actId="1076"/>
          <ac:spMkLst>
            <pc:docMk/>
            <pc:sldMk cId="621414130" sldId="289"/>
            <ac:spMk id="4" creationId="{ACE68E55-A31F-44A7-916D-3A0CB0CECAF8}"/>
          </ac:spMkLst>
        </pc:spChg>
        <pc:spChg chg="add mod">
          <ac:chgData name="Shaik Umar" userId="6d75633a253eb04d" providerId="LiveId" clId="{FD94E54F-2EFC-4E46-9B91-4E4744A407DF}" dt="2019-08-06T04:38:02.273" v="7864" actId="14100"/>
          <ac:spMkLst>
            <pc:docMk/>
            <pc:sldMk cId="621414130" sldId="289"/>
            <ac:spMk id="7" creationId="{CF4E13C6-13D3-44F5-953F-F7D0C39104FE}"/>
          </ac:spMkLst>
        </pc:spChg>
        <pc:picChg chg="add mod">
          <ac:chgData name="Shaik Umar" userId="6d75633a253eb04d" providerId="LiveId" clId="{FD94E54F-2EFC-4E46-9B91-4E4744A407DF}" dt="2019-08-06T06:17:57.674" v="9340" actId="1076"/>
          <ac:picMkLst>
            <pc:docMk/>
            <pc:sldMk cId="621414130" sldId="289"/>
            <ac:picMk id="5" creationId="{256BB314-E30A-4D4A-8A42-5F38101C6D13}"/>
          </ac:picMkLst>
        </pc:picChg>
        <pc:picChg chg="add del mod">
          <ac:chgData name="Shaik Umar" userId="6d75633a253eb04d" providerId="LiveId" clId="{FD94E54F-2EFC-4E46-9B91-4E4744A407DF}" dt="2019-08-05T02:22:30.846" v="1594" actId="478"/>
          <ac:picMkLst>
            <pc:docMk/>
            <pc:sldMk cId="621414130" sldId="289"/>
            <ac:picMk id="2050" creationId="{ED8C8D10-7B33-48A6-B19E-5978C5BB8337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621414130" sldId="289"/>
            <ac:cxnSpMk id="2" creationId="{EA78B20A-6545-4D6A-803E-9FBB84ABD2DC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621414130" sldId="289"/>
            <ac:cxnSpMk id="3" creationId="{78924DF6-692F-447A-853C-B51D483E3593}"/>
          </ac:cxnSpMkLst>
        </pc:cxnChg>
      </pc:sldChg>
      <pc:sldChg chg="addSp delSp modSp add">
        <pc:chgData name="Shaik Umar" userId="6d75633a253eb04d" providerId="LiveId" clId="{FD94E54F-2EFC-4E46-9B91-4E4744A407DF}" dt="2019-08-05T18:27:53.106" v="6418"/>
        <pc:sldMkLst>
          <pc:docMk/>
          <pc:sldMk cId="3954253431" sldId="290"/>
        </pc:sldMkLst>
        <pc:spChg chg="mod">
          <ac:chgData name="Shaik Umar" userId="6d75633a253eb04d" providerId="LiveId" clId="{FD94E54F-2EFC-4E46-9B91-4E4744A407DF}" dt="2019-08-05T02:25:17.590" v="1674" actId="1076"/>
          <ac:spMkLst>
            <pc:docMk/>
            <pc:sldMk cId="3954253431" sldId="290"/>
            <ac:spMk id="2" creationId="{8CF8180E-2505-4330-8234-A58CD0E7A109}"/>
          </ac:spMkLst>
        </pc:spChg>
        <pc:spChg chg="del">
          <ac:chgData name="Shaik Umar" userId="6d75633a253eb04d" providerId="LiveId" clId="{FD94E54F-2EFC-4E46-9B91-4E4744A407DF}" dt="2019-08-05T02:25:21.312" v="1675" actId="478"/>
          <ac:spMkLst>
            <pc:docMk/>
            <pc:sldMk cId="3954253431" sldId="290"/>
            <ac:spMk id="3" creationId="{3BD25306-E26B-4C97-B0DC-FBA82EE244DA}"/>
          </ac:spMkLst>
        </pc:spChg>
        <pc:spChg chg="add mod">
          <ac:chgData name="Shaik Umar" userId="6d75633a253eb04d" providerId="LiveId" clId="{FD94E54F-2EFC-4E46-9B91-4E4744A407DF}" dt="2019-08-05T02:28:09.190" v="1721" actId="1076"/>
          <ac:spMkLst>
            <pc:docMk/>
            <pc:sldMk cId="3954253431" sldId="290"/>
            <ac:spMk id="6" creationId="{55A58B5B-5261-4969-9C92-601D89C9E83C}"/>
          </ac:spMkLst>
        </pc:spChg>
        <pc:spChg chg="add mod">
          <ac:chgData name="Shaik Umar" userId="6d75633a253eb04d" providerId="LiveId" clId="{FD94E54F-2EFC-4E46-9B91-4E4744A407DF}" dt="2019-08-05T02:28:12.124" v="1722" actId="1076"/>
          <ac:spMkLst>
            <pc:docMk/>
            <pc:sldMk cId="3954253431" sldId="290"/>
            <ac:spMk id="7" creationId="{532C9196-6FA0-4BD8-B6CF-AE3FC5A593F4}"/>
          </ac:spMkLst>
        </pc:spChg>
        <pc:spChg chg="add del">
          <ac:chgData name="Shaik Umar" userId="6d75633a253eb04d" providerId="LiveId" clId="{FD94E54F-2EFC-4E46-9B91-4E4744A407DF}" dt="2019-08-05T02:27:16.411" v="1706"/>
          <ac:spMkLst>
            <pc:docMk/>
            <pc:sldMk cId="3954253431" sldId="290"/>
            <ac:spMk id="8" creationId="{2D60FD69-491F-497F-B24C-4E1D8B8902C6}"/>
          </ac:spMkLst>
        </pc:spChg>
        <pc:spChg chg="add mod">
          <ac:chgData name="Shaik Umar" userId="6d75633a253eb04d" providerId="LiveId" clId="{FD94E54F-2EFC-4E46-9B91-4E4744A407DF}" dt="2019-08-05T02:28:15.034" v="1723" actId="1076"/>
          <ac:spMkLst>
            <pc:docMk/>
            <pc:sldMk cId="3954253431" sldId="290"/>
            <ac:spMk id="9" creationId="{81F8F967-DCF2-4FBA-9772-427EC6AFC260}"/>
          </ac:spMkLst>
        </pc:spChg>
        <pc:picChg chg="add del mod">
          <ac:chgData name="Shaik Umar" userId="6d75633a253eb04d" providerId="LiveId" clId="{FD94E54F-2EFC-4E46-9B91-4E4744A407DF}" dt="2019-08-05T02:27:50.713" v="1714" actId="478"/>
          <ac:picMkLst>
            <pc:docMk/>
            <pc:sldMk cId="3954253431" sldId="290"/>
            <ac:picMk id="5" creationId="{75733444-395E-4FB0-AD3B-9CA1E4960CEC}"/>
          </ac:picMkLst>
        </pc:picChg>
        <pc:picChg chg="add mod">
          <ac:chgData name="Shaik Umar" userId="6d75633a253eb04d" providerId="LiveId" clId="{FD94E54F-2EFC-4E46-9B91-4E4744A407DF}" dt="2019-08-05T02:28:05.886" v="1720" actId="14100"/>
          <ac:picMkLst>
            <pc:docMk/>
            <pc:sldMk cId="3954253431" sldId="290"/>
            <ac:picMk id="11" creationId="{3435E998-3ACE-4282-BF65-F0B6392EB182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954253431" sldId="290"/>
            <ac:cxnSpMk id="3" creationId="{C5D5FF96-634A-4E06-A781-5DD661FE890D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954253431" sldId="290"/>
            <ac:cxnSpMk id="4" creationId="{00C3AE5B-25B9-441A-8747-A6C0FE300E97}"/>
          </ac:cxnSpMkLst>
        </pc:cxnChg>
      </pc:sldChg>
      <pc:sldChg chg="addSp delSp modSp add del modTransition">
        <pc:chgData name="Shaik Umar" userId="6d75633a253eb04d" providerId="LiveId" clId="{FD94E54F-2EFC-4E46-9B91-4E4744A407DF}" dt="2019-08-06T04:39:04.905" v="7881" actId="2696"/>
        <pc:sldMkLst>
          <pc:docMk/>
          <pc:sldMk cId="1222068384" sldId="291"/>
        </pc:sldMkLst>
        <pc:spChg chg="mod">
          <ac:chgData name="Shaik Umar" userId="6d75633a253eb04d" providerId="LiveId" clId="{FD94E54F-2EFC-4E46-9B91-4E4744A407DF}" dt="2019-08-05T02:33:05.790" v="1734" actId="1076"/>
          <ac:spMkLst>
            <pc:docMk/>
            <pc:sldMk cId="1222068384" sldId="291"/>
            <ac:spMk id="2" creationId="{37383443-0C9D-42C3-88BA-7739C6156876}"/>
          </ac:spMkLst>
        </pc:spChg>
        <pc:spChg chg="mod">
          <ac:chgData name="Shaik Umar" userId="6d75633a253eb04d" providerId="LiveId" clId="{FD94E54F-2EFC-4E46-9B91-4E4744A407DF}" dt="2019-08-05T02:33:07.978" v="1735" actId="1076"/>
          <ac:spMkLst>
            <pc:docMk/>
            <pc:sldMk cId="1222068384" sldId="291"/>
            <ac:spMk id="3" creationId="{DBEA68B6-D379-465D-8892-454838694DF9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1222068384" sldId="291"/>
            <ac:cxnSpMk id="4" creationId="{9A2A5872-D016-4317-9D32-3B096C448219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222068384" sldId="291"/>
            <ac:cxnSpMk id="5" creationId="{E3486A69-057D-44FB-9498-E70437629B0C}"/>
          </ac:cxnSpMkLst>
        </pc:cxnChg>
      </pc:sldChg>
      <pc:sldChg chg="addSp delSp modSp add modAnim">
        <pc:chgData name="Shaik Umar" userId="6d75633a253eb04d" providerId="LiveId" clId="{FD94E54F-2EFC-4E46-9B91-4E4744A407DF}" dt="2019-08-06T13:27:33.625" v="9605"/>
        <pc:sldMkLst>
          <pc:docMk/>
          <pc:sldMk cId="1232238584" sldId="292"/>
        </pc:sldMkLst>
        <pc:spChg chg="mod">
          <ac:chgData name="Shaik Umar" userId="6d75633a253eb04d" providerId="LiveId" clId="{FD94E54F-2EFC-4E46-9B91-4E4744A407DF}" dt="2019-08-05T02:34:26.530" v="1748" actId="1076"/>
          <ac:spMkLst>
            <pc:docMk/>
            <pc:sldMk cId="1232238584" sldId="292"/>
            <ac:spMk id="2" creationId="{AB0EBC9A-BB74-43D1-A842-A16497382434}"/>
          </ac:spMkLst>
        </pc:spChg>
        <pc:spChg chg="mod">
          <ac:chgData name="Shaik Umar" userId="6d75633a253eb04d" providerId="LiveId" clId="{FD94E54F-2EFC-4E46-9B91-4E4744A407DF}" dt="2019-08-05T03:06:31.770" v="2225" actId="20577"/>
          <ac:spMkLst>
            <pc:docMk/>
            <pc:sldMk cId="1232238584" sldId="292"/>
            <ac:spMk id="3" creationId="{C2A706E1-2265-4EB9-B033-ADA6A625729E}"/>
          </ac:spMkLst>
        </pc:spChg>
        <pc:picChg chg="add mod">
          <ac:chgData name="Shaik Umar" userId="6d75633a253eb04d" providerId="LiveId" clId="{FD94E54F-2EFC-4E46-9B91-4E4744A407DF}" dt="2019-08-06T06:09:14.456" v="9287" actId="1076"/>
          <ac:picMkLst>
            <pc:docMk/>
            <pc:sldMk cId="1232238584" sldId="292"/>
            <ac:picMk id="5" creationId="{FE4D9F31-262B-4EA9-9532-4F3436122193}"/>
          </ac:picMkLst>
        </pc:picChg>
        <pc:picChg chg="add mod">
          <ac:chgData name="Shaik Umar" userId="6d75633a253eb04d" providerId="LiveId" clId="{FD94E54F-2EFC-4E46-9B91-4E4744A407DF}" dt="2019-08-06T13:27:16.443" v="9601" actId="14100"/>
          <ac:picMkLst>
            <pc:docMk/>
            <pc:sldMk cId="1232238584" sldId="292"/>
            <ac:picMk id="6" creationId="{324E3DEE-8B8F-4B71-8B51-FB2A06988AC1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1232238584" sldId="292"/>
            <ac:cxnSpMk id="4" creationId="{0A646AD9-0398-4F3D-8833-D9E899F658E8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232238584" sldId="292"/>
            <ac:cxnSpMk id="5" creationId="{8DF5ADEE-F913-4AB1-9DE0-89A5B7C32AA0}"/>
          </ac:cxnSpMkLst>
        </pc:cxnChg>
      </pc:sldChg>
      <pc:sldChg chg="addSp delSp modSp add del">
        <pc:chgData name="Shaik Umar" userId="6d75633a253eb04d" providerId="LiveId" clId="{FD94E54F-2EFC-4E46-9B91-4E4744A407DF}" dt="2019-08-06T05:28:39.447" v="8394" actId="2696"/>
        <pc:sldMkLst>
          <pc:docMk/>
          <pc:sldMk cId="2394285215" sldId="293"/>
        </pc:sldMkLst>
        <pc:spChg chg="mod">
          <ac:chgData name="Shaik Umar" userId="6d75633a253eb04d" providerId="LiveId" clId="{FD94E54F-2EFC-4E46-9B91-4E4744A407DF}" dt="2019-08-05T03:07:11.610" v="2243" actId="20577"/>
          <ac:spMkLst>
            <pc:docMk/>
            <pc:sldMk cId="2394285215" sldId="293"/>
            <ac:spMk id="75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2394285215" sldId="293"/>
            <ac:cxnSpMk id="2" creationId="{DEC8C00D-3600-4CF1-9E08-7F27C1FF7ABB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394285215" sldId="293"/>
            <ac:cxnSpMk id="3" creationId="{928B0E0D-884D-4F35-BBC2-DE480BEA6122}"/>
          </ac:cxnSpMkLst>
        </pc:cxnChg>
      </pc:sldChg>
      <pc:sldChg chg="addSp delSp modSp add del">
        <pc:chgData name="Shaik Umar" userId="6d75633a253eb04d" providerId="LiveId" clId="{FD94E54F-2EFC-4E46-9B91-4E4744A407DF}" dt="2019-08-06T05:37:33.377" v="8530" actId="2696"/>
        <pc:sldMkLst>
          <pc:docMk/>
          <pc:sldMk cId="2965368342" sldId="294"/>
        </pc:sldMkLst>
        <pc:spChg chg="mod">
          <ac:chgData name="Shaik Umar" userId="6d75633a253eb04d" providerId="LiveId" clId="{FD94E54F-2EFC-4E46-9B91-4E4744A407DF}" dt="2019-08-05T13:48:43.038" v="2917" actId="20577"/>
          <ac:spMkLst>
            <pc:docMk/>
            <pc:sldMk cId="2965368342" sldId="294"/>
            <ac:spMk id="75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2965368342" sldId="294"/>
            <ac:cxnSpMk id="2" creationId="{2748B9C4-CCCA-471E-B1B1-167FCFD6D9A8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965368342" sldId="294"/>
            <ac:cxnSpMk id="3" creationId="{AB87FF54-C35F-45D3-BA9F-591A49AC4EF7}"/>
          </ac:cxnSpMkLst>
        </pc:cxnChg>
      </pc:sldChg>
      <pc:sldChg chg="addSp delSp modSp add del">
        <pc:chgData name="Shaik Umar" userId="6d75633a253eb04d" providerId="LiveId" clId="{FD94E54F-2EFC-4E46-9B91-4E4744A407DF}" dt="2019-08-06T05:40:03.124" v="8570" actId="2696"/>
        <pc:sldMkLst>
          <pc:docMk/>
          <pc:sldMk cId="788309551" sldId="295"/>
        </pc:sldMkLst>
        <pc:spChg chg="mod">
          <ac:chgData name="Shaik Umar" userId="6d75633a253eb04d" providerId="LiveId" clId="{FD94E54F-2EFC-4E46-9B91-4E4744A407DF}" dt="2019-08-05T13:49:26.499" v="2962" actId="20577"/>
          <ac:spMkLst>
            <pc:docMk/>
            <pc:sldMk cId="788309551" sldId="295"/>
            <ac:spMk id="75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788309551" sldId="295"/>
            <ac:cxnSpMk id="2" creationId="{0B953BEC-305B-4A5D-ABFA-3D0C7B921281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788309551" sldId="295"/>
            <ac:cxnSpMk id="3" creationId="{F9ED6C52-2BC0-4D32-977D-ECD8719B2AED}"/>
          </ac:cxnSpMkLst>
        </pc:cxnChg>
      </pc:sldChg>
      <pc:sldChg chg="addSp delSp modSp add del">
        <pc:chgData name="Shaik Umar" userId="6d75633a253eb04d" providerId="LiveId" clId="{FD94E54F-2EFC-4E46-9B91-4E4744A407DF}" dt="2019-08-06T05:57:02.890" v="8923" actId="2696"/>
        <pc:sldMkLst>
          <pc:docMk/>
          <pc:sldMk cId="1051316263" sldId="296"/>
        </pc:sldMkLst>
        <pc:spChg chg="mod">
          <ac:chgData name="Shaik Umar" userId="6d75633a253eb04d" providerId="LiveId" clId="{FD94E54F-2EFC-4E46-9B91-4E4744A407DF}" dt="2019-08-05T13:49:56.758" v="2997" actId="20577"/>
          <ac:spMkLst>
            <pc:docMk/>
            <pc:sldMk cId="1051316263" sldId="296"/>
            <ac:spMk id="75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1051316263" sldId="296"/>
            <ac:cxnSpMk id="2" creationId="{BCCE9275-B8A1-463C-9B7F-187F54045D20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051316263" sldId="296"/>
            <ac:cxnSpMk id="3" creationId="{779AD764-AF54-496E-9A79-DB5094F7BDBE}"/>
          </ac:cxnSpMkLst>
        </pc:cxnChg>
      </pc:sldChg>
      <pc:sldChg chg="addSp delSp modSp add del">
        <pc:chgData name="Shaik Umar" userId="6d75633a253eb04d" providerId="LiveId" clId="{FD94E54F-2EFC-4E46-9B91-4E4744A407DF}" dt="2019-08-06T05:49:54.618" v="8784" actId="2696"/>
        <pc:sldMkLst>
          <pc:docMk/>
          <pc:sldMk cId="394139920" sldId="297"/>
        </pc:sldMkLst>
        <pc:spChg chg="mod">
          <ac:chgData name="Shaik Umar" userId="6d75633a253eb04d" providerId="LiveId" clId="{FD94E54F-2EFC-4E46-9B91-4E4744A407DF}" dt="2019-08-05T13:54:22.438" v="3039" actId="20577"/>
          <ac:spMkLst>
            <pc:docMk/>
            <pc:sldMk cId="394139920" sldId="297"/>
            <ac:spMk id="75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94139920" sldId="297"/>
            <ac:cxnSpMk id="2" creationId="{8520F729-C007-4C1A-AA8C-0909CC44A6B6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94139920" sldId="297"/>
            <ac:cxnSpMk id="3" creationId="{B0938BDE-2582-47FC-A68F-A7C1654D27CD}"/>
          </ac:cxnSpMkLst>
        </pc:cxnChg>
      </pc:sldChg>
      <pc:sldChg chg="addSp delSp modSp add ord modTransition">
        <pc:chgData name="Shaik Umar" userId="6d75633a253eb04d" providerId="LiveId" clId="{FD94E54F-2EFC-4E46-9B91-4E4744A407DF}" dt="2019-08-06T04:39:27.619" v="7884"/>
        <pc:sldMkLst>
          <pc:docMk/>
          <pc:sldMk cId="1519791381" sldId="298"/>
        </pc:sldMkLst>
        <pc:spChg chg="mod">
          <ac:chgData name="Shaik Umar" userId="6d75633a253eb04d" providerId="LiveId" clId="{FD94E54F-2EFC-4E46-9B91-4E4744A407DF}" dt="2019-08-05T02:41:47.786" v="1889" actId="1076"/>
          <ac:spMkLst>
            <pc:docMk/>
            <pc:sldMk cId="1519791381" sldId="298"/>
            <ac:spMk id="2" creationId="{1FAF8D28-784A-4878-AAF8-92CAC33A8D48}"/>
          </ac:spMkLst>
        </pc:spChg>
        <pc:spChg chg="del">
          <ac:chgData name="Shaik Umar" userId="6d75633a253eb04d" providerId="LiveId" clId="{FD94E54F-2EFC-4E46-9B91-4E4744A407DF}" dt="2019-08-05T02:40:01.217" v="1854" actId="478"/>
          <ac:spMkLst>
            <pc:docMk/>
            <pc:sldMk cId="1519791381" sldId="298"/>
            <ac:spMk id="3" creationId="{F502D3BB-9F54-4716-BF47-0EDF91B3D3FD}"/>
          </ac:spMkLst>
        </pc:spChg>
        <pc:spChg chg="add del mod">
          <ac:chgData name="Shaik Umar" userId="6d75633a253eb04d" providerId="LiveId" clId="{FD94E54F-2EFC-4E46-9B91-4E4744A407DF}" dt="2019-08-05T02:40:28.301" v="1862"/>
          <ac:spMkLst>
            <pc:docMk/>
            <pc:sldMk cId="1519791381" sldId="298"/>
            <ac:spMk id="4" creationId="{688405F8-44B1-4CDC-A202-5BBD6FF8F9F0}"/>
          </ac:spMkLst>
        </pc:spChg>
        <pc:spChg chg="add del mod">
          <ac:chgData name="Shaik Umar" userId="6d75633a253eb04d" providerId="LiveId" clId="{FD94E54F-2EFC-4E46-9B91-4E4744A407DF}" dt="2019-08-05T02:40:22.139" v="1861"/>
          <ac:spMkLst>
            <pc:docMk/>
            <pc:sldMk cId="1519791381" sldId="298"/>
            <ac:spMk id="5" creationId="{7E910F8C-88D4-4025-A70D-402AB80752F7}"/>
          </ac:spMkLst>
        </pc:spChg>
        <pc:spChg chg="add del mod">
          <ac:chgData name="Shaik Umar" userId="6d75633a253eb04d" providerId="LiveId" clId="{FD94E54F-2EFC-4E46-9B91-4E4744A407DF}" dt="2019-08-05T02:40:47.426" v="1864"/>
          <ac:spMkLst>
            <pc:docMk/>
            <pc:sldMk cId="1519791381" sldId="298"/>
            <ac:spMk id="6" creationId="{3DA43337-62E4-4862-A603-27514FEF11F6}"/>
          </ac:spMkLst>
        </pc:spChg>
        <pc:spChg chg="add mod">
          <ac:chgData name="Shaik Umar" userId="6d75633a253eb04d" providerId="LiveId" clId="{FD94E54F-2EFC-4E46-9B91-4E4744A407DF}" dt="2019-08-05T20:49:44.089" v="6462" actId="13926"/>
          <ac:spMkLst>
            <pc:docMk/>
            <pc:sldMk cId="1519791381" sldId="298"/>
            <ac:spMk id="7" creationId="{D35A8502-9D71-4BF2-BBA8-27C2FB7D8FF0}"/>
          </ac:spMkLst>
        </pc:spChg>
        <pc:picChg chg="add mod">
          <ac:chgData name="Shaik Umar" userId="6d75633a253eb04d" providerId="LiveId" clId="{FD94E54F-2EFC-4E46-9B91-4E4744A407DF}" dt="2019-08-05T02:46:52.929" v="1974" actId="1076"/>
          <ac:picMkLst>
            <pc:docMk/>
            <pc:sldMk cId="1519791381" sldId="298"/>
            <ac:picMk id="8" creationId="{AAD4BB3D-AE41-446A-9D4B-DA1A00263429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1519791381" sldId="298"/>
            <ac:cxnSpMk id="3" creationId="{8B6AC2D0-977B-4CB8-932E-74C1C7DE6068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519791381" sldId="298"/>
            <ac:cxnSpMk id="4" creationId="{A1D5B452-2ABC-45CE-B8E5-5210CF6DF608}"/>
          </ac:cxnSpMkLst>
        </pc:cxnChg>
      </pc:sldChg>
      <pc:sldChg chg="add del">
        <pc:chgData name="Shaik Umar" userId="6d75633a253eb04d" providerId="LiveId" clId="{FD94E54F-2EFC-4E46-9B91-4E4744A407DF}" dt="2019-08-05T02:46:58.175" v="1975" actId="2696"/>
        <pc:sldMkLst>
          <pc:docMk/>
          <pc:sldMk cId="5834219" sldId="299"/>
        </pc:sldMkLst>
      </pc:sldChg>
      <pc:sldChg chg="addSp delSp modSp add ord modTransition">
        <pc:chgData name="Shaik Umar" userId="6d75633a253eb04d" providerId="LiveId" clId="{FD94E54F-2EFC-4E46-9B91-4E4744A407DF}" dt="2019-08-06T04:39:37.748" v="7885"/>
        <pc:sldMkLst>
          <pc:docMk/>
          <pc:sldMk cId="3449616930" sldId="299"/>
        </pc:sldMkLst>
        <pc:spChg chg="mod">
          <ac:chgData name="Shaik Umar" userId="6d75633a253eb04d" providerId="LiveId" clId="{FD94E54F-2EFC-4E46-9B91-4E4744A407DF}" dt="2019-08-05T20:41:38.928" v="6422"/>
          <ac:spMkLst>
            <pc:docMk/>
            <pc:sldMk cId="3449616930" sldId="299"/>
            <ac:spMk id="7" creationId="{D35A8502-9D71-4BF2-BBA8-27C2FB7D8FF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449616930" sldId="299"/>
            <ac:cxnSpMk id="3" creationId="{6733B717-5108-41C6-916C-1806EE38515B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449616930" sldId="299"/>
            <ac:cxnSpMk id="4" creationId="{CBB3C8FA-A9CC-4709-A5A0-7C7A3225BC0C}"/>
          </ac:cxnSpMkLst>
        </pc:cxnChg>
      </pc:sldChg>
      <pc:sldChg chg="addSp delSp modSp add setBg">
        <pc:chgData name="Shaik Umar" userId="6d75633a253eb04d" providerId="LiveId" clId="{FD94E54F-2EFC-4E46-9B91-4E4744A407DF}" dt="2019-08-06T13:26:32.639" v="9594" actId="20577"/>
        <pc:sldMkLst>
          <pc:docMk/>
          <pc:sldMk cId="2048646743" sldId="300"/>
        </pc:sldMkLst>
        <pc:spChg chg="del">
          <ac:chgData name="Shaik Umar" userId="6d75633a253eb04d" providerId="LiveId" clId="{FD94E54F-2EFC-4E46-9B91-4E4744A407DF}" dt="2019-08-05T03:07:47.026" v="2246" actId="478"/>
          <ac:spMkLst>
            <pc:docMk/>
            <pc:sldMk cId="2048646743" sldId="300"/>
            <ac:spMk id="2" creationId="{C55BEC3E-D1D0-4872-A7EF-F312B4A61665}"/>
          </ac:spMkLst>
        </pc:spChg>
        <pc:spChg chg="del">
          <ac:chgData name="Shaik Umar" userId="6d75633a253eb04d" providerId="LiveId" clId="{FD94E54F-2EFC-4E46-9B91-4E4744A407DF}" dt="2019-08-05T03:07:48.860" v="2247" actId="478"/>
          <ac:spMkLst>
            <pc:docMk/>
            <pc:sldMk cId="2048646743" sldId="300"/>
            <ac:spMk id="3" creationId="{312F1256-BA91-4A00-8FAA-BA27097280A8}"/>
          </ac:spMkLst>
        </pc:spChg>
        <pc:spChg chg="add mod">
          <ac:chgData name="Shaik Umar" userId="6d75633a253eb04d" providerId="LiveId" clId="{FD94E54F-2EFC-4E46-9B91-4E4744A407DF}" dt="2019-08-06T05:23:49.776" v="8287" actId="1076"/>
          <ac:spMkLst>
            <pc:docMk/>
            <pc:sldMk cId="2048646743" sldId="300"/>
            <ac:spMk id="4" creationId="{5950EF47-10EA-43CF-BE56-FBB68E0B64E5}"/>
          </ac:spMkLst>
        </pc:spChg>
        <pc:spChg chg="add mod">
          <ac:chgData name="Shaik Umar" userId="6d75633a253eb04d" providerId="LiveId" clId="{FD94E54F-2EFC-4E46-9B91-4E4744A407DF}" dt="2019-08-06T13:26:32.639" v="9594" actId="20577"/>
          <ac:spMkLst>
            <pc:docMk/>
            <pc:sldMk cId="2048646743" sldId="300"/>
            <ac:spMk id="6" creationId="{038597AC-141C-4B17-AD02-F17D5C9F773A}"/>
          </ac:spMkLst>
        </pc:spChg>
        <pc:spChg chg="add mod">
          <ac:chgData name="Shaik Umar" userId="6d75633a253eb04d" providerId="LiveId" clId="{FD94E54F-2EFC-4E46-9B91-4E4744A407DF}" dt="2019-08-06T05:32:26.940" v="8420" actId="1076"/>
          <ac:spMkLst>
            <pc:docMk/>
            <pc:sldMk cId="2048646743" sldId="300"/>
            <ac:spMk id="7" creationId="{EC3C1AC3-C17D-4C47-83D2-49C1E2E807A3}"/>
          </ac:spMkLst>
        </pc:spChg>
        <pc:picChg chg="del mod">
          <ac:chgData name="Shaik Umar" userId="6d75633a253eb04d" providerId="LiveId" clId="{FD94E54F-2EFC-4E46-9B91-4E4744A407DF}" dt="2019-08-05T03:32:24.446" v="2614" actId="478"/>
          <ac:picMkLst>
            <pc:docMk/>
            <pc:sldMk cId="2048646743" sldId="300"/>
            <ac:picMk id="2" creationId="{3ECF65FA-85C5-44DE-9851-59642D8A1BA6}"/>
          </ac:picMkLst>
        </pc:picChg>
        <pc:picChg chg="add mod">
          <ac:chgData name="Shaik Umar" userId="6d75633a253eb04d" providerId="LiveId" clId="{FD94E54F-2EFC-4E46-9B91-4E4744A407DF}" dt="2019-08-06T05:23:52.158" v="8288" actId="1076"/>
          <ac:picMkLst>
            <pc:docMk/>
            <pc:sldMk cId="2048646743" sldId="300"/>
            <ac:picMk id="3" creationId="{C694193F-171C-4CF9-84A0-3E31F65E0CDD}"/>
          </ac:picMkLst>
        </pc:picChg>
        <pc:picChg chg="add del mod">
          <ac:chgData name="Shaik Umar" userId="6d75633a253eb04d" providerId="LiveId" clId="{FD94E54F-2EFC-4E46-9B91-4E4744A407DF}" dt="2019-08-06T05:07:00.521" v="7971" actId="478"/>
          <ac:picMkLst>
            <pc:docMk/>
            <pc:sldMk cId="2048646743" sldId="300"/>
            <ac:picMk id="5" creationId="{ECF02B30-4793-4C93-948A-81C8AF05E466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2048646743" sldId="300"/>
            <ac:cxnSpMk id="3" creationId="{FE0CD0DC-893E-4639-A426-BB18773B368D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048646743" sldId="300"/>
            <ac:cxnSpMk id="4" creationId="{F698F889-7480-4548-B0B4-4E61F7048429}"/>
          </ac:cxnSpMkLst>
        </pc:cxnChg>
      </pc:sldChg>
      <pc:sldChg chg="addSp delSp modSp add delAnim modAnim">
        <pc:chgData name="Shaik Umar" userId="6d75633a253eb04d" providerId="LiveId" clId="{FD94E54F-2EFC-4E46-9B91-4E4744A407DF}" dt="2019-08-06T05:05:39.678" v="7970" actId="20577"/>
        <pc:sldMkLst>
          <pc:docMk/>
          <pc:sldMk cId="825256548" sldId="301"/>
        </pc:sldMkLst>
        <pc:spChg chg="mod">
          <ac:chgData name="Shaik Umar" userId="6d75633a253eb04d" providerId="LiveId" clId="{FD94E54F-2EFC-4E46-9B91-4E4744A407DF}" dt="2019-08-06T04:47:03.586" v="7916" actId="14100"/>
          <ac:spMkLst>
            <pc:docMk/>
            <pc:sldMk cId="825256548" sldId="301"/>
            <ac:spMk id="2" creationId="{2BBF5D69-A92C-4C16-966D-58D107C532F3}"/>
          </ac:spMkLst>
        </pc:spChg>
        <pc:spChg chg="del">
          <ac:chgData name="Shaik Umar" userId="6d75633a253eb04d" providerId="LiveId" clId="{FD94E54F-2EFC-4E46-9B91-4E4744A407DF}" dt="2019-08-05T03:10:06.123" v="2490" actId="478"/>
          <ac:spMkLst>
            <pc:docMk/>
            <pc:sldMk cId="825256548" sldId="301"/>
            <ac:spMk id="3" creationId="{8488FFD3-5614-42CE-AC9E-DB9C6A86F63C}"/>
          </ac:spMkLst>
        </pc:spChg>
        <pc:spChg chg="add mod">
          <ac:chgData name="Shaik Umar" userId="6d75633a253eb04d" providerId="LiveId" clId="{FD94E54F-2EFC-4E46-9B91-4E4744A407DF}" dt="2019-08-06T04:47:51.680" v="7934" actId="1076"/>
          <ac:spMkLst>
            <pc:docMk/>
            <pc:sldMk cId="825256548" sldId="301"/>
            <ac:spMk id="6" creationId="{9591E1B3-21E8-4C38-9B4E-AEBE622F3908}"/>
          </ac:spMkLst>
        </pc:spChg>
        <pc:spChg chg="add mod">
          <ac:chgData name="Shaik Umar" userId="6d75633a253eb04d" providerId="LiveId" clId="{FD94E54F-2EFC-4E46-9B91-4E4744A407DF}" dt="2019-08-06T04:47:44.354" v="7932" actId="1076"/>
          <ac:spMkLst>
            <pc:docMk/>
            <pc:sldMk cId="825256548" sldId="301"/>
            <ac:spMk id="7" creationId="{96C56262-D0C9-4670-B7E6-56DDA6AF0D4D}"/>
          </ac:spMkLst>
        </pc:spChg>
        <pc:spChg chg="add mod">
          <ac:chgData name="Shaik Umar" userId="6d75633a253eb04d" providerId="LiveId" clId="{FD94E54F-2EFC-4E46-9B91-4E4744A407DF}" dt="2019-08-06T04:47:47.863" v="7933" actId="1076"/>
          <ac:spMkLst>
            <pc:docMk/>
            <pc:sldMk cId="825256548" sldId="301"/>
            <ac:spMk id="8" creationId="{F2663765-09A3-44EA-A4BF-E6064578AD3D}"/>
          </ac:spMkLst>
        </pc:spChg>
        <pc:spChg chg="add mod">
          <ac:chgData name="Shaik Umar" userId="6d75633a253eb04d" providerId="LiveId" clId="{FD94E54F-2EFC-4E46-9B91-4E4744A407DF}" dt="2019-08-06T04:47:12.749" v="7922" actId="20577"/>
          <ac:spMkLst>
            <pc:docMk/>
            <pc:sldMk cId="825256548" sldId="301"/>
            <ac:spMk id="9" creationId="{24FD4ECD-446C-4EE1-8978-F7F049CD2833}"/>
          </ac:spMkLst>
        </pc:spChg>
        <pc:spChg chg="add mod">
          <ac:chgData name="Shaik Umar" userId="6d75633a253eb04d" providerId="LiveId" clId="{FD94E54F-2EFC-4E46-9B91-4E4744A407DF}" dt="2019-08-06T05:05:39.678" v="7970" actId="20577"/>
          <ac:spMkLst>
            <pc:docMk/>
            <pc:sldMk cId="825256548" sldId="301"/>
            <ac:spMk id="14" creationId="{3BAE139F-94B1-40A3-BC59-E53592F20805}"/>
          </ac:spMkLst>
        </pc:spChg>
        <pc:picChg chg="add del mod">
          <ac:chgData name="Shaik Umar" userId="6d75633a253eb04d" providerId="LiveId" clId="{FD94E54F-2EFC-4E46-9B91-4E4744A407DF}" dt="2019-08-06T04:57:04.321" v="7947" actId="478"/>
          <ac:picMkLst>
            <pc:docMk/>
            <pc:sldMk cId="825256548" sldId="301"/>
            <ac:picMk id="3" creationId="{B18C1404-3DB3-4D8B-943D-E6B8278DCE3B}"/>
          </ac:picMkLst>
        </pc:picChg>
        <pc:picChg chg="add del mod">
          <ac:chgData name="Shaik Umar" userId="6d75633a253eb04d" providerId="LiveId" clId="{FD94E54F-2EFC-4E46-9B91-4E4744A407DF}" dt="2019-08-06T04:57:03.060" v="7946" actId="478"/>
          <ac:picMkLst>
            <pc:docMk/>
            <pc:sldMk cId="825256548" sldId="301"/>
            <ac:picMk id="4" creationId="{789B0610-A3FA-4A09-A472-030DD024AD8C}"/>
          </ac:picMkLst>
        </pc:picChg>
        <pc:picChg chg="add del">
          <ac:chgData name="Shaik Umar" userId="6d75633a253eb04d" providerId="LiveId" clId="{FD94E54F-2EFC-4E46-9B91-4E4744A407DF}" dt="2019-08-05T03:10:38.207" v="2493" actId="478"/>
          <ac:picMkLst>
            <pc:docMk/>
            <pc:sldMk cId="825256548" sldId="301"/>
            <ac:picMk id="4" creationId="{DA18B26A-D20A-4443-BBC2-D01361006331}"/>
          </ac:picMkLst>
        </pc:picChg>
        <pc:picChg chg="add mod">
          <ac:chgData name="Shaik Umar" userId="6d75633a253eb04d" providerId="LiveId" clId="{FD94E54F-2EFC-4E46-9B91-4E4744A407DF}" dt="2019-08-06T05:05:01.663" v="7961" actId="1076"/>
          <ac:picMkLst>
            <pc:docMk/>
            <pc:sldMk cId="825256548" sldId="301"/>
            <ac:picMk id="5" creationId="{4F3EA55B-016E-46BC-99D8-D6B29B1A457E}"/>
          </ac:picMkLst>
        </pc:picChg>
        <pc:picChg chg="add mod">
          <ac:chgData name="Shaik Umar" userId="6d75633a253eb04d" providerId="LiveId" clId="{FD94E54F-2EFC-4E46-9B91-4E4744A407DF}" dt="2019-08-06T04:47:38.234" v="7930" actId="1076"/>
          <ac:picMkLst>
            <pc:docMk/>
            <pc:sldMk cId="825256548" sldId="301"/>
            <ac:picMk id="10" creationId="{1848DBF9-A685-4FB4-B854-B49D5816D943}"/>
          </ac:picMkLst>
        </pc:picChg>
        <pc:picChg chg="add del mod">
          <ac:chgData name="Shaik Umar" userId="6d75633a253eb04d" providerId="LiveId" clId="{FD94E54F-2EFC-4E46-9B91-4E4744A407DF}" dt="2019-08-06T04:57:08.576" v="7949" actId="478"/>
          <ac:picMkLst>
            <pc:docMk/>
            <pc:sldMk cId="825256548" sldId="301"/>
            <ac:picMk id="11" creationId="{B6979D8C-F22C-46B3-B103-BC09900E21C9}"/>
          </ac:picMkLst>
        </pc:picChg>
        <pc:picChg chg="add mod">
          <ac:chgData name="Shaik Umar" userId="6d75633a253eb04d" providerId="LiveId" clId="{FD94E54F-2EFC-4E46-9B91-4E4744A407DF}" dt="2019-08-06T04:47:40.616" v="7931" actId="1076"/>
          <ac:picMkLst>
            <pc:docMk/>
            <pc:sldMk cId="825256548" sldId="301"/>
            <ac:picMk id="12" creationId="{1C52D1AC-A207-4C03-B2D1-079BD26C441B}"/>
          </ac:picMkLst>
        </pc:picChg>
        <pc:picChg chg="add mod">
          <ac:chgData name="Shaik Umar" userId="6d75633a253eb04d" providerId="LiveId" clId="{FD94E54F-2EFC-4E46-9B91-4E4744A407DF}" dt="2019-08-06T05:04:58.950" v="7960" actId="1076"/>
          <ac:picMkLst>
            <pc:docMk/>
            <pc:sldMk cId="825256548" sldId="301"/>
            <ac:picMk id="13" creationId="{F7219528-8080-49FF-A5D4-90ABAAECA6D1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825256548" sldId="301"/>
            <ac:cxnSpMk id="3" creationId="{C886910D-0243-4982-B933-E1AD1003B50F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825256548" sldId="301"/>
            <ac:cxnSpMk id="4" creationId="{CFF2B9D2-0FA6-40A3-88DB-1D544966D628}"/>
          </ac:cxnSpMkLst>
        </pc:cxnChg>
      </pc:sldChg>
      <pc:sldChg chg="add del">
        <pc:chgData name="Shaik Umar" userId="6d75633a253eb04d" providerId="LiveId" clId="{FD94E54F-2EFC-4E46-9B91-4E4744A407DF}" dt="2019-08-05T03:15:05.011" v="2552" actId="2696"/>
        <pc:sldMkLst>
          <pc:docMk/>
          <pc:sldMk cId="2498375616" sldId="302"/>
        </pc:sldMkLst>
      </pc:sldChg>
      <pc:sldChg chg="addSp delSp modSp add">
        <pc:chgData name="Shaik Umar" userId="6d75633a253eb04d" providerId="LiveId" clId="{FD94E54F-2EFC-4E46-9B91-4E4744A407DF}" dt="2019-08-05T18:27:53.106" v="6418"/>
        <pc:sldMkLst>
          <pc:docMk/>
          <pc:sldMk cId="4257828642" sldId="303"/>
        </pc:sldMkLst>
        <pc:spChg chg="del">
          <ac:chgData name="Shaik Umar" userId="6d75633a253eb04d" providerId="LiveId" clId="{FD94E54F-2EFC-4E46-9B91-4E4744A407DF}" dt="2019-08-05T03:15:13.583" v="2555" actId="478"/>
          <ac:spMkLst>
            <pc:docMk/>
            <pc:sldMk cId="4257828642" sldId="303"/>
            <ac:spMk id="6" creationId="{55A58B5B-5261-4969-9C92-601D89C9E83C}"/>
          </ac:spMkLst>
        </pc:spChg>
        <pc:spChg chg="del">
          <ac:chgData name="Shaik Umar" userId="6d75633a253eb04d" providerId="LiveId" clId="{FD94E54F-2EFC-4E46-9B91-4E4744A407DF}" dt="2019-08-05T03:15:12.102" v="2554" actId="478"/>
          <ac:spMkLst>
            <pc:docMk/>
            <pc:sldMk cId="4257828642" sldId="303"/>
            <ac:spMk id="7" creationId="{532C9196-6FA0-4BD8-B6CF-AE3FC5A593F4}"/>
          </ac:spMkLst>
        </pc:spChg>
        <pc:spChg chg="del">
          <ac:chgData name="Shaik Umar" userId="6d75633a253eb04d" providerId="LiveId" clId="{FD94E54F-2EFC-4E46-9B91-4E4744A407DF}" dt="2019-08-05T03:15:10.434" v="2553" actId="478"/>
          <ac:spMkLst>
            <pc:docMk/>
            <pc:sldMk cId="4257828642" sldId="303"/>
            <ac:spMk id="9" creationId="{81F8F967-DCF2-4FBA-9772-427EC6AFC260}"/>
          </ac:spMkLst>
        </pc:spChg>
        <pc:picChg chg="mod modCrop">
          <ac:chgData name="Shaik Umar" userId="6d75633a253eb04d" providerId="LiveId" clId="{FD94E54F-2EFC-4E46-9B91-4E4744A407DF}" dt="2019-08-05T03:16:01.738" v="2565" actId="1076"/>
          <ac:picMkLst>
            <pc:docMk/>
            <pc:sldMk cId="4257828642" sldId="303"/>
            <ac:picMk id="11" creationId="{3435E998-3ACE-4282-BF65-F0B6392EB182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4257828642" sldId="303"/>
            <ac:cxnSpMk id="3" creationId="{89480225-18C8-4D57-89E8-8C1CCACE8D57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4257828642" sldId="303"/>
            <ac:cxnSpMk id="4" creationId="{FB5BA720-DB24-4375-8CC7-204D86201910}"/>
          </ac:cxnSpMkLst>
        </pc:cxnChg>
      </pc:sldChg>
      <pc:sldChg chg="addSp delSp modSp add ord modNotesTx">
        <pc:chgData name="Shaik Umar" userId="6d75633a253eb04d" providerId="LiveId" clId="{FD94E54F-2EFC-4E46-9B91-4E4744A407DF}" dt="2019-08-05T18:27:53.106" v="6418"/>
        <pc:sldMkLst>
          <pc:docMk/>
          <pc:sldMk cId="153800227" sldId="304"/>
        </pc:sldMkLst>
        <pc:spChg chg="add mod">
          <ac:chgData name="Shaik Umar" userId="6d75633a253eb04d" providerId="LiveId" clId="{FD94E54F-2EFC-4E46-9B91-4E4744A407DF}" dt="2019-08-05T13:23:23.631" v="2681" actId="404"/>
          <ac:spMkLst>
            <pc:docMk/>
            <pc:sldMk cId="153800227" sldId="304"/>
            <ac:spMk id="2" creationId="{2B6F8FA5-F661-47D9-8569-6159622ECC55}"/>
          </ac:spMkLst>
        </pc:spChg>
        <pc:spChg chg="add mod">
          <ac:chgData name="Shaik Umar" userId="6d75633a253eb04d" providerId="LiveId" clId="{FD94E54F-2EFC-4E46-9B91-4E4744A407DF}" dt="2019-08-05T13:24:20.163" v="2703" actId="1076"/>
          <ac:spMkLst>
            <pc:docMk/>
            <pc:sldMk cId="153800227" sldId="304"/>
            <ac:spMk id="10" creationId="{FC3BA52B-3725-4050-908A-64F1CF211AD6}"/>
          </ac:spMkLst>
        </pc:spChg>
        <pc:spChg chg="add mod">
          <ac:chgData name="Shaik Umar" userId="6d75633a253eb04d" providerId="LiveId" clId="{FD94E54F-2EFC-4E46-9B91-4E4744A407DF}" dt="2019-08-05T13:24:17.311" v="2702" actId="1076"/>
          <ac:spMkLst>
            <pc:docMk/>
            <pc:sldMk cId="153800227" sldId="304"/>
            <ac:spMk id="11" creationId="{324D6F4F-1261-4094-9C4A-E32E1375CD8A}"/>
          </ac:spMkLst>
        </pc:spChg>
        <pc:spChg chg="add mod">
          <ac:chgData name="Shaik Umar" userId="6d75633a253eb04d" providerId="LiveId" clId="{FD94E54F-2EFC-4E46-9B91-4E4744A407DF}" dt="2019-08-05T13:25:09.523" v="2713" actId="20577"/>
          <ac:spMkLst>
            <pc:docMk/>
            <pc:sldMk cId="153800227" sldId="304"/>
            <ac:spMk id="12" creationId="{9B45C55C-6305-4D1F-9E30-358B8A232D81}"/>
          </ac:spMkLst>
        </pc:spChg>
        <pc:spChg chg="add mod">
          <ac:chgData name="Shaik Umar" userId="6d75633a253eb04d" providerId="LiveId" clId="{FD94E54F-2EFC-4E46-9B91-4E4744A407DF}" dt="2019-08-05T13:24:12.613" v="2701" actId="1076"/>
          <ac:spMkLst>
            <pc:docMk/>
            <pc:sldMk cId="153800227" sldId="304"/>
            <ac:spMk id="13" creationId="{5FAC8AE0-3913-485E-AF9A-68A459AA318E}"/>
          </ac:spMkLst>
        </pc:spChg>
        <pc:spChg chg="add del mod">
          <ac:chgData name="Shaik Umar" userId="6d75633a253eb04d" providerId="LiveId" clId="{FD94E54F-2EFC-4E46-9B91-4E4744A407DF}" dt="2019-08-05T13:30:56.894" v="2770" actId="478"/>
          <ac:spMkLst>
            <pc:docMk/>
            <pc:sldMk cId="153800227" sldId="304"/>
            <ac:spMk id="14" creationId="{B42108A4-2FDF-4493-B50F-ADDEB3FE2770}"/>
          </ac:spMkLst>
        </pc:spChg>
        <pc:spChg chg="add del mod">
          <ac:chgData name="Shaik Umar" userId="6d75633a253eb04d" providerId="LiveId" clId="{FD94E54F-2EFC-4E46-9B91-4E4744A407DF}" dt="2019-08-05T13:30:58.381" v="2771" actId="478"/>
          <ac:spMkLst>
            <pc:docMk/>
            <pc:sldMk cId="153800227" sldId="304"/>
            <ac:spMk id="15" creationId="{6378BAD9-32FE-40DD-8F9B-5464785A4E2A}"/>
          </ac:spMkLst>
        </pc:spChg>
        <pc:spChg chg="add mod">
          <ac:chgData name="Shaik Umar" userId="6d75633a253eb04d" providerId="LiveId" clId="{FD94E54F-2EFC-4E46-9B91-4E4744A407DF}" dt="2019-08-05T18:19:28.525" v="5319" actId="1076"/>
          <ac:spMkLst>
            <pc:docMk/>
            <pc:sldMk cId="153800227" sldId="304"/>
            <ac:spMk id="16" creationId="{EE707F96-FBA5-4458-9277-962A90160E11}"/>
          </ac:spMkLst>
        </pc:spChg>
        <pc:spChg chg="mod">
          <ac:chgData name="Shaik Umar" userId="6d75633a253eb04d" providerId="LiveId" clId="{FD94E54F-2EFC-4E46-9B91-4E4744A407DF}" dt="2019-08-05T13:31:11.527" v="2773" actId="1076"/>
          <ac:spMkLst>
            <pc:docMk/>
            <pc:sldMk cId="153800227" sldId="304"/>
            <ac:spMk id="75" creationId="{00000000-0000-0000-0000-000000000000}"/>
          </ac:spMkLst>
        </pc:spChg>
        <pc:picChg chg="add del mod">
          <ac:chgData name="Shaik Umar" userId="6d75633a253eb04d" providerId="LiveId" clId="{FD94E54F-2EFC-4E46-9B91-4E4744A407DF}" dt="2019-08-05T03:32:04.042" v="2612"/>
          <ac:picMkLst>
            <pc:docMk/>
            <pc:sldMk cId="153800227" sldId="304"/>
            <ac:picMk id="4" creationId="{3ADCFC9F-68B7-48F4-8CA8-F4EF157A0FD8}"/>
          </ac:picMkLst>
        </pc:picChg>
        <pc:picChg chg="add del mod">
          <ac:chgData name="Shaik Umar" userId="6d75633a253eb04d" providerId="LiveId" clId="{FD94E54F-2EFC-4E46-9B91-4E4744A407DF}" dt="2019-08-05T03:32:04.042" v="2612"/>
          <ac:picMkLst>
            <pc:docMk/>
            <pc:sldMk cId="153800227" sldId="304"/>
            <ac:picMk id="5" creationId="{D6ADE10C-95DA-42B6-B5F3-D364DFD87918}"/>
          </ac:picMkLst>
        </pc:picChg>
        <pc:picChg chg="add del mod">
          <ac:chgData name="Shaik Umar" userId="6d75633a253eb04d" providerId="LiveId" clId="{FD94E54F-2EFC-4E46-9B91-4E4744A407DF}" dt="2019-08-05T03:32:04.042" v="2612"/>
          <ac:picMkLst>
            <pc:docMk/>
            <pc:sldMk cId="153800227" sldId="304"/>
            <ac:picMk id="6" creationId="{82FD8A6E-9711-41A1-8BD3-F49728A4E816}"/>
          </ac:picMkLst>
        </pc:picChg>
        <pc:picChg chg="add mod">
          <ac:chgData name="Shaik Umar" userId="6d75633a253eb04d" providerId="LiveId" clId="{FD94E54F-2EFC-4E46-9B91-4E4744A407DF}" dt="2019-08-05T03:33:58.614" v="2634" actId="1076"/>
          <ac:picMkLst>
            <pc:docMk/>
            <pc:sldMk cId="153800227" sldId="304"/>
            <ac:picMk id="7" creationId="{0F70A7ED-59C4-4124-A1DD-2A608B24709C}"/>
          </ac:picMkLst>
        </pc:picChg>
        <pc:picChg chg="add mod ord">
          <ac:chgData name="Shaik Umar" userId="6d75633a253eb04d" providerId="LiveId" clId="{FD94E54F-2EFC-4E46-9B91-4E4744A407DF}" dt="2019-08-05T03:34:04.460" v="2636" actId="1076"/>
          <ac:picMkLst>
            <pc:docMk/>
            <pc:sldMk cId="153800227" sldId="304"/>
            <ac:picMk id="8" creationId="{548FD183-EA13-4AEB-A063-4439F86CD26E}"/>
          </ac:picMkLst>
        </pc:picChg>
        <pc:picChg chg="add del mod ord">
          <ac:chgData name="Shaik Umar" userId="6d75633a253eb04d" providerId="LiveId" clId="{FD94E54F-2EFC-4E46-9B91-4E4744A407DF}" dt="2019-08-05T13:30:54.460" v="2769" actId="478"/>
          <ac:picMkLst>
            <pc:docMk/>
            <pc:sldMk cId="153800227" sldId="304"/>
            <ac:picMk id="9" creationId="{8311B25F-1B58-48DA-8035-C6FE5E96DA43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153800227" sldId="304"/>
            <ac:cxnSpMk id="3" creationId="{F1FA42E0-9E67-4671-A682-6EFEA9E90C0C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53800227" sldId="304"/>
            <ac:cxnSpMk id="17" creationId="{8653E509-5F74-4D59-8D90-9D67239C2158}"/>
          </ac:cxnSpMkLst>
        </pc:cxnChg>
      </pc:sldChg>
      <pc:sldChg chg="addSp delSp modSp add">
        <pc:chgData name="Shaik Umar" userId="6d75633a253eb04d" providerId="LiveId" clId="{FD94E54F-2EFC-4E46-9B91-4E4744A407DF}" dt="2019-08-05T18:27:53.106" v="6418"/>
        <pc:sldMkLst>
          <pc:docMk/>
          <pc:sldMk cId="1500599263" sldId="305"/>
        </pc:sldMkLst>
        <pc:spChg chg="mod">
          <ac:chgData name="Shaik Umar" userId="6d75633a253eb04d" providerId="LiveId" clId="{FD94E54F-2EFC-4E46-9B91-4E4744A407DF}" dt="2019-08-05T13:29:48.678" v="2749" actId="20577"/>
          <ac:spMkLst>
            <pc:docMk/>
            <pc:sldMk cId="1500599263" sldId="305"/>
            <ac:spMk id="10" creationId="{FC3BA52B-3725-4050-908A-64F1CF211AD6}"/>
          </ac:spMkLst>
        </pc:spChg>
        <pc:spChg chg="mod">
          <ac:chgData name="Shaik Umar" userId="6d75633a253eb04d" providerId="LiveId" clId="{FD94E54F-2EFC-4E46-9B91-4E4744A407DF}" dt="2019-08-05T13:30:10.308" v="2757" actId="20577"/>
          <ac:spMkLst>
            <pc:docMk/>
            <pc:sldMk cId="1500599263" sldId="305"/>
            <ac:spMk id="12" creationId="{9B45C55C-6305-4D1F-9E30-358B8A232D81}"/>
          </ac:spMkLst>
        </pc:spChg>
        <pc:spChg chg="mod">
          <ac:chgData name="Shaik Umar" userId="6d75633a253eb04d" providerId="LiveId" clId="{FD94E54F-2EFC-4E46-9B91-4E4744A407DF}" dt="2019-08-05T13:30:03.653" v="2753" actId="20577"/>
          <ac:spMkLst>
            <pc:docMk/>
            <pc:sldMk cId="1500599263" sldId="305"/>
            <ac:spMk id="13" creationId="{5FAC8AE0-3913-485E-AF9A-68A459AA318E}"/>
          </ac:spMkLst>
        </pc:spChg>
        <pc:spChg chg="del mod">
          <ac:chgData name="Shaik Umar" userId="6d75633a253eb04d" providerId="LiveId" clId="{FD94E54F-2EFC-4E46-9B91-4E4744A407DF}" dt="2019-08-05T13:31:26.459" v="2774" actId="478"/>
          <ac:spMkLst>
            <pc:docMk/>
            <pc:sldMk cId="1500599263" sldId="305"/>
            <ac:spMk id="14" creationId="{B42108A4-2FDF-4493-B50F-ADDEB3FE2770}"/>
          </ac:spMkLst>
        </pc:spChg>
        <pc:spChg chg="del mod">
          <ac:chgData name="Shaik Umar" userId="6d75633a253eb04d" providerId="LiveId" clId="{FD94E54F-2EFC-4E46-9B91-4E4744A407DF}" dt="2019-08-05T13:31:27.722" v="2775" actId="478"/>
          <ac:spMkLst>
            <pc:docMk/>
            <pc:sldMk cId="1500599263" sldId="305"/>
            <ac:spMk id="15" creationId="{6378BAD9-32FE-40DD-8F9B-5464785A4E2A}"/>
          </ac:spMkLst>
        </pc:spChg>
        <pc:spChg chg="add mod">
          <ac:chgData name="Shaik Umar" userId="6d75633a253eb04d" providerId="LiveId" clId="{FD94E54F-2EFC-4E46-9B91-4E4744A407DF}" dt="2019-08-05T18:19:21.367" v="5316" actId="1076"/>
          <ac:spMkLst>
            <pc:docMk/>
            <pc:sldMk cId="1500599263" sldId="305"/>
            <ac:spMk id="17" creationId="{FF1049AA-5CAF-48A6-9A1E-A34922D94034}"/>
          </ac:spMkLst>
        </pc:spChg>
        <pc:spChg chg="mod">
          <ac:chgData name="Shaik Umar" userId="6d75633a253eb04d" providerId="LiveId" clId="{FD94E54F-2EFC-4E46-9B91-4E4744A407DF}" dt="2019-08-05T13:29:24.770" v="2740" actId="20577"/>
          <ac:spMkLst>
            <pc:docMk/>
            <pc:sldMk cId="1500599263" sldId="305"/>
            <ac:spMk id="75" creationId="{00000000-0000-0000-0000-000000000000}"/>
          </ac:spMkLst>
        </pc:spChg>
        <pc:picChg chg="del">
          <ac:chgData name="Shaik Umar" userId="6d75633a253eb04d" providerId="LiveId" clId="{FD94E54F-2EFC-4E46-9B91-4E4744A407DF}" dt="2019-08-05T13:36:27.856" v="2804" actId="478"/>
          <ac:picMkLst>
            <pc:docMk/>
            <pc:sldMk cId="1500599263" sldId="305"/>
            <ac:picMk id="8" creationId="{548FD183-EA13-4AEB-A063-4439F86CD26E}"/>
          </ac:picMkLst>
        </pc:picChg>
        <pc:picChg chg="del">
          <ac:chgData name="Shaik Umar" userId="6d75633a253eb04d" providerId="LiveId" clId="{FD94E54F-2EFC-4E46-9B91-4E4744A407DF}" dt="2019-08-05T13:31:28.646" v="2776" actId="478"/>
          <ac:picMkLst>
            <pc:docMk/>
            <pc:sldMk cId="1500599263" sldId="305"/>
            <ac:picMk id="9" creationId="{8311B25F-1B58-48DA-8035-C6FE5E96DA43}"/>
          </ac:picMkLst>
        </pc:picChg>
        <pc:picChg chg="add mod ord">
          <ac:chgData name="Shaik Umar" userId="6d75633a253eb04d" providerId="LiveId" clId="{FD94E54F-2EFC-4E46-9B91-4E4744A407DF}" dt="2019-08-05T13:36:59.505" v="2811" actId="167"/>
          <ac:picMkLst>
            <pc:docMk/>
            <pc:sldMk cId="1500599263" sldId="305"/>
            <ac:picMk id="16" creationId="{FD0DA541-6098-4377-A595-3364D5D60863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1500599263" sldId="305"/>
            <ac:cxnSpMk id="3" creationId="{A9D3120A-1108-4856-87DB-02A8C331BB75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500599263" sldId="305"/>
            <ac:cxnSpMk id="4" creationId="{798E0117-6434-4DC0-AB85-C4DEE5C0BD17}"/>
          </ac:cxnSpMkLst>
        </pc:cxnChg>
      </pc:sldChg>
      <pc:sldChg chg="addSp delSp modSp add ord">
        <pc:chgData name="Shaik Umar" userId="6d75633a253eb04d" providerId="LiveId" clId="{FD94E54F-2EFC-4E46-9B91-4E4744A407DF}" dt="2019-08-06T14:00:20.982" v="9798" actId="478"/>
        <pc:sldMkLst>
          <pc:docMk/>
          <pc:sldMk cId="481699701" sldId="306"/>
        </pc:sldMkLst>
        <pc:spChg chg="mod">
          <ac:chgData name="Shaik Umar" userId="6d75633a253eb04d" providerId="LiveId" clId="{FD94E54F-2EFC-4E46-9B91-4E4744A407DF}" dt="2019-08-05T13:41:23.655" v="2830" actId="1076"/>
          <ac:spMkLst>
            <pc:docMk/>
            <pc:sldMk cId="481699701" sldId="306"/>
            <ac:spMk id="12" creationId="{9B45C55C-6305-4D1F-9E30-358B8A232D81}"/>
          </ac:spMkLst>
        </pc:spChg>
        <pc:spChg chg="mod">
          <ac:chgData name="Shaik Umar" userId="6d75633a253eb04d" providerId="LiveId" clId="{FD94E54F-2EFC-4E46-9B91-4E4744A407DF}" dt="2019-08-05T13:41:19.289" v="2829" actId="1076"/>
          <ac:spMkLst>
            <pc:docMk/>
            <pc:sldMk cId="481699701" sldId="306"/>
            <ac:spMk id="13" creationId="{5FAC8AE0-3913-485E-AF9A-68A459AA318E}"/>
          </ac:spMkLst>
        </pc:spChg>
        <pc:spChg chg="add del mod">
          <ac:chgData name="Shaik Umar" userId="6d75633a253eb04d" providerId="LiveId" clId="{FD94E54F-2EFC-4E46-9B91-4E4744A407DF}" dt="2019-08-06T14:00:20.982" v="9798" actId="478"/>
          <ac:spMkLst>
            <pc:docMk/>
            <pc:sldMk cId="481699701" sldId="306"/>
            <ac:spMk id="16" creationId="{371B2F09-CAB9-4DA3-AC8E-640AAE6F48AC}"/>
          </ac:spMkLst>
        </pc:spChg>
        <pc:spChg chg="add mod">
          <ac:chgData name="Shaik Umar" userId="6d75633a253eb04d" providerId="LiveId" clId="{FD94E54F-2EFC-4E46-9B91-4E4744A407DF}" dt="2019-08-05T18:19:10.849" v="5313" actId="403"/>
          <ac:spMkLst>
            <pc:docMk/>
            <pc:sldMk cId="481699701" sldId="306"/>
            <ac:spMk id="17" creationId="{5AFDBF56-6474-4DFA-8A44-9F85B0B899C2}"/>
          </ac:spMkLst>
        </pc:spChg>
        <pc:picChg chg="del">
          <ac:chgData name="Shaik Umar" userId="6d75633a253eb04d" providerId="LiveId" clId="{FD94E54F-2EFC-4E46-9B91-4E4744A407DF}" dt="2019-08-05T13:40:10.673" v="2815" actId="478"/>
          <ac:picMkLst>
            <pc:docMk/>
            <pc:sldMk cId="481699701" sldId="306"/>
            <ac:picMk id="7" creationId="{0F70A7ED-59C4-4124-A1DD-2A608B24709C}"/>
          </ac:picMkLst>
        </pc:picChg>
        <pc:picChg chg="del">
          <ac:chgData name="Shaik Umar" userId="6d75633a253eb04d" providerId="LiveId" clId="{FD94E54F-2EFC-4E46-9B91-4E4744A407DF}" dt="2019-08-05T13:40:11.529" v="2816" actId="478"/>
          <ac:picMkLst>
            <pc:docMk/>
            <pc:sldMk cId="481699701" sldId="306"/>
            <ac:picMk id="8" creationId="{548FD183-EA13-4AEB-A063-4439F86CD26E}"/>
          </ac:picMkLst>
        </pc:picChg>
        <pc:picChg chg="add mod">
          <ac:chgData name="Shaik Umar" userId="6d75633a253eb04d" providerId="LiveId" clId="{FD94E54F-2EFC-4E46-9B91-4E4744A407DF}" dt="2019-08-05T13:40:37.256" v="2821" actId="14100"/>
          <ac:picMkLst>
            <pc:docMk/>
            <pc:sldMk cId="481699701" sldId="306"/>
            <ac:picMk id="14" creationId="{69CD9DCA-5FF1-4306-AF28-BCE13B3CCA8F}"/>
          </ac:picMkLst>
        </pc:picChg>
        <pc:picChg chg="add mod ord">
          <ac:chgData name="Shaik Umar" userId="6d75633a253eb04d" providerId="LiveId" clId="{FD94E54F-2EFC-4E46-9B91-4E4744A407DF}" dt="2019-08-05T13:41:07.807" v="2827" actId="1076"/>
          <ac:picMkLst>
            <pc:docMk/>
            <pc:sldMk cId="481699701" sldId="306"/>
            <ac:picMk id="15" creationId="{E2E2EE95-58F0-44A5-84E6-6E7BAC63DC08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481699701" sldId="306"/>
            <ac:cxnSpMk id="3" creationId="{DA84BF45-83CF-41F0-BA56-44C1E8455AAB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481699701" sldId="306"/>
            <ac:cxnSpMk id="4" creationId="{87B034CE-F170-43EA-A61D-F3E3670D03B1}"/>
          </ac:cxnSpMkLst>
        </pc:cxnChg>
      </pc:sldChg>
      <pc:sldChg chg="addSp delSp modSp add">
        <pc:chgData name="Shaik Umar" userId="6d75633a253eb04d" providerId="LiveId" clId="{FD94E54F-2EFC-4E46-9B91-4E4744A407DF}" dt="2019-08-05T18:27:53.106" v="6418"/>
        <pc:sldMkLst>
          <pc:docMk/>
          <pc:sldMk cId="1661362898" sldId="307"/>
        </pc:sldMkLst>
        <pc:spChg chg="mod">
          <ac:chgData name="Shaik Umar" userId="6d75633a253eb04d" providerId="LiveId" clId="{FD94E54F-2EFC-4E46-9B91-4E4744A407DF}" dt="2019-08-05T13:45:12.597" v="2898" actId="1076"/>
          <ac:spMkLst>
            <pc:docMk/>
            <pc:sldMk cId="1661362898" sldId="307"/>
            <ac:spMk id="12" creationId="{9B45C55C-6305-4D1F-9E30-358B8A232D81}"/>
          </ac:spMkLst>
        </pc:spChg>
        <pc:spChg chg="mod">
          <ac:chgData name="Shaik Umar" userId="6d75633a253eb04d" providerId="LiveId" clId="{FD94E54F-2EFC-4E46-9B91-4E4744A407DF}" dt="2019-08-05T13:45:09.395" v="2897" actId="1076"/>
          <ac:spMkLst>
            <pc:docMk/>
            <pc:sldMk cId="1661362898" sldId="307"/>
            <ac:spMk id="13" creationId="{5FAC8AE0-3913-485E-AF9A-68A459AA318E}"/>
          </ac:spMkLst>
        </pc:spChg>
        <pc:spChg chg="add mod">
          <ac:chgData name="Shaik Umar" userId="6d75633a253eb04d" providerId="LiveId" clId="{FD94E54F-2EFC-4E46-9B91-4E4744A407DF}" dt="2019-08-05T18:19:05.740" v="5311" actId="1076"/>
          <ac:spMkLst>
            <pc:docMk/>
            <pc:sldMk cId="1661362898" sldId="307"/>
            <ac:spMk id="18" creationId="{122D785E-BB6F-4555-B306-67348DC1A29B}"/>
          </ac:spMkLst>
        </pc:spChg>
        <pc:picChg chg="del">
          <ac:chgData name="Shaik Umar" userId="6d75633a253eb04d" providerId="LiveId" clId="{FD94E54F-2EFC-4E46-9B91-4E4744A407DF}" dt="2019-08-05T13:43:35.369" v="2886" actId="478"/>
          <ac:picMkLst>
            <pc:docMk/>
            <pc:sldMk cId="1661362898" sldId="307"/>
            <ac:picMk id="7" creationId="{0F70A7ED-59C4-4124-A1DD-2A608B24709C}"/>
          </ac:picMkLst>
        </pc:picChg>
        <pc:picChg chg="add del">
          <ac:chgData name="Shaik Umar" userId="6d75633a253eb04d" providerId="LiveId" clId="{FD94E54F-2EFC-4E46-9B91-4E4744A407DF}" dt="2019-08-05T13:43:42.741" v="2889" actId="478"/>
          <ac:picMkLst>
            <pc:docMk/>
            <pc:sldMk cId="1661362898" sldId="307"/>
            <ac:picMk id="14" creationId="{F836D082-6C7D-4296-8E9D-2A9400DC7D1C}"/>
          </ac:picMkLst>
        </pc:picChg>
        <pc:picChg chg="add">
          <ac:chgData name="Shaik Umar" userId="6d75633a253eb04d" providerId="LiveId" clId="{FD94E54F-2EFC-4E46-9B91-4E4744A407DF}" dt="2019-08-05T13:43:47.376" v="2890"/>
          <ac:picMkLst>
            <pc:docMk/>
            <pc:sldMk cId="1661362898" sldId="307"/>
            <ac:picMk id="15" creationId="{9FD70BE3-5CE3-455C-96CF-5C06E2A00C4F}"/>
          </ac:picMkLst>
        </pc:picChg>
        <pc:picChg chg="del">
          <ac:chgData name="Shaik Umar" userId="6d75633a253eb04d" providerId="LiveId" clId="{FD94E54F-2EFC-4E46-9B91-4E4744A407DF}" dt="2019-08-05T13:43:36.205" v="2887" actId="478"/>
          <ac:picMkLst>
            <pc:docMk/>
            <pc:sldMk cId="1661362898" sldId="307"/>
            <ac:picMk id="16" creationId="{FD0DA541-6098-4377-A595-3364D5D60863}"/>
          </ac:picMkLst>
        </pc:picChg>
        <pc:picChg chg="add mod ord">
          <ac:chgData name="Shaik Umar" userId="6d75633a253eb04d" providerId="LiveId" clId="{FD94E54F-2EFC-4E46-9B91-4E4744A407DF}" dt="2019-08-05T13:45:05.439" v="2896" actId="1076"/>
          <ac:picMkLst>
            <pc:docMk/>
            <pc:sldMk cId="1661362898" sldId="307"/>
            <ac:picMk id="17" creationId="{C87607C2-89CA-470B-8E33-F76C1AF4EBB1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1661362898" sldId="307"/>
            <ac:cxnSpMk id="3" creationId="{0DD2FA1F-3E17-4007-8048-81869B55122C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661362898" sldId="307"/>
            <ac:cxnSpMk id="4" creationId="{2E4412E2-6EBA-452E-9203-C5ED747DA144}"/>
          </ac:cxnSpMkLst>
        </pc:cxnChg>
      </pc:sldChg>
      <pc:sldChg chg="addSp delSp modSp add del">
        <pc:chgData name="Shaik Umar" userId="6d75633a253eb04d" providerId="LiveId" clId="{FD94E54F-2EFC-4E46-9B91-4E4744A407DF}" dt="2019-08-06T05:53:23.987" v="8883" actId="2696"/>
        <pc:sldMkLst>
          <pc:docMk/>
          <pc:sldMk cId="915271610" sldId="308"/>
        </pc:sldMkLst>
        <pc:spChg chg="mod">
          <ac:chgData name="Shaik Umar" userId="6d75633a253eb04d" providerId="LiveId" clId="{FD94E54F-2EFC-4E46-9B91-4E4744A407DF}" dt="2019-08-05T13:54:56.865" v="3077" actId="20577"/>
          <ac:spMkLst>
            <pc:docMk/>
            <pc:sldMk cId="915271610" sldId="308"/>
            <ac:spMk id="75" creationId="{00000000-0000-0000-0000-000000000000}"/>
          </ac:spMkLst>
        </pc:sp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915271610" sldId="308"/>
            <ac:cxnSpMk id="2" creationId="{E7CB3B25-23BE-4237-A510-F34426B2E91B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915271610" sldId="308"/>
            <ac:cxnSpMk id="3" creationId="{DDCBE51D-E765-47A3-AA55-50A521755B67}"/>
          </ac:cxnSpMkLst>
        </pc:cxnChg>
      </pc:sldChg>
      <pc:sldChg chg="delSp add del">
        <pc:chgData name="Shaik Umar" userId="6d75633a253eb04d" providerId="LiveId" clId="{FD94E54F-2EFC-4E46-9B91-4E4744A407DF}" dt="2019-08-05T13:55:56.399" v="3082" actId="2696"/>
        <pc:sldMkLst>
          <pc:docMk/>
          <pc:sldMk cId="1368858124" sldId="309"/>
        </pc:sldMkLst>
        <pc:spChg chg="del">
          <ac:chgData name="Shaik Umar" userId="6d75633a253eb04d" providerId="LiveId" clId="{FD94E54F-2EFC-4E46-9B91-4E4744A407DF}" dt="2019-08-05T13:55:39.033" v="3079" actId="478"/>
          <ac:spMkLst>
            <pc:docMk/>
            <pc:sldMk cId="1368858124" sldId="309"/>
            <ac:spMk id="2" creationId="{1C446FE6-E199-48C3-BE18-97494608E650}"/>
          </ac:spMkLst>
        </pc:spChg>
        <pc:spChg chg="del">
          <ac:chgData name="Shaik Umar" userId="6d75633a253eb04d" providerId="LiveId" clId="{FD94E54F-2EFC-4E46-9B91-4E4744A407DF}" dt="2019-08-05T13:55:40.374" v="3080" actId="478"/>
          <ac:spMkLst>
            <pc:docMk/>
            <pc:sldMk cId="1368858124" sldId="309"/>
            <ac:spMk id="3" creationId="{4056D2B7-C11F-499E-B6D2-950E47DD4547}"/>
          </ac:spMkLst>
        </pc:spChg>
      </pc:sldChg>
      <pc:sldChg chg="addSp delSp modSp add setBg">
        <pc:chgData name="Shaik Umar" userId="6d75633a253eb04d" providerId="LiveId" clId="{FD94E54F-2EFC-4E46-9B91-4E4744A407DF}" dt="2019-08-06T05:37:03.639" v="8519" actId="6549"/>
        <pc:sldMkLst>
          <pc:docMk/>
          <pc:sldMk cId="2179807726" sldId="310"/>
        </pc:sldMkLst>
        <pc:spChg chg="add mod">
          <ac:chgData name="Shaik Umar" userId="6d75633a253eb04d" providerId="LiveId" clId="{FD94E54F-2EFC-4E46-9B91-4E4744A407DF}" dt="2019-08-06T05:34:42.253" v="8447" actId="1076"/>
          <ac:spMkLst>
            <pc:docMk/>
            <pc:sldMk cId="2179807726" sldId="310"/>
            <ac:spMk id="4" creationId="{82FF695F-3595-4AC0-BDFA-2F2355DEC099}"/>
          </ac:spMkLst>
        </pc:spChg>
        <pc:spChg chg="add mod">
          <ac:chgData name="Shaik Umar" userId="6d75633a253eb04d" providerId="LiveId" clId="{FD94E54F-2EFC-4E46-9B91-4E4744A407DF}" dt="2019-08-06T05:32:55.745" v="8426" actId="20577"/>
          <ac:spMkLst>
            <pc:docMk/>
            <pc:sldMk cId="2179807726" sldId="310"/>
            <ac:spMk id="5" creationId="{C11B8A29-126B-4797-98BE-74E7FDBB0D69}"/>
          </ac:spMkLst>
        </pc:spChg>
        <pc:spChg chg="add mod">
          <ac:chgData name="Shaik Umar" userId="6d75633a253eb04d" providerId="LiveId" clId="{FD94E54F-2EFC-4E46-9B91-4E4744A407DF}" dt="2019-08-06T05:37:03.639" v="8519" actId="6549"/>
          <ac:spMkLst>
            <pc:docMk/>
            <pc:sldMk cId="2179807726" sldId="310"/>
            <ac:spMk id="6" creationId="{72530F44-00BF-4D5B-B741-8980AFFE0437}"/>
          </ac:spMkLst>
        </pc:spChg>
        <pc:picChg chg="add mod modCrop">
          <ac:chgData name="Shaik Umar" userId="6d75633a253eb04d" providerId="LiveId" clId="{FD94E54F-2EFC-4E46-9B91-4E4744A407DF}" dt="2019-08-06T05:34:45.382" v="8448" actId="14100"/>
          <ac:picMkLst>
            <pc:docMk/>
            <pc:sldMk cId="2179807726" sldId="310"/>
            <ac:picMk id="3" creationId="{80247AD4-F8FD-4B45-B6B8-F2E5F171B2B2}"/>
          </ac:picMkLst>
        </pc:picChg>
        <pc:picChg chg="del">
          <ac:chgData name="Shaik Umar" userId="6d75633a253eb04d" providerId="LiveId" clId="{FD94E54F-2EFC-4E46-9B91-4E4744A407DF}" dt="2019-08-05T13:56:13.511" v="3087" actId="478"/>
          <ac:picMkLst>
            <pc:docMk/>
            <pc:sldMk cId="2179807726" sldId="310"/>
            <ac:picMk id="5" creationId="{ECF02B30-4793-4C93-948A-81C8AF05E466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2179807726" sldId="310"/>
            <ac:cxnSpMk id="4" creationId="{05E2335A-6C35-41D8-BBD1-87C71F2C51CB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179807726" sldId="310"/>
            <ac:cxnSpMk id="6" creationId="{82DD27CF-CF7A-4496-A019-BF33FF8330C5}"/>
          </ac:cxnSpMkLst>
        </pc:cxnChg>
      </pc:sldChg>
      <pc:sldChg chg="addSp delSp modSp add setBg">
        <pc:chgData name="Shaik Umar" userId="6d75633a253eb04d" providerId="LiveId" clId="{FD94E54F-2EFC-4E46-9B91-4E4744A407DF}" dt="2019-08-06T05:39:54.656" v="8569" actId="14100"/>
        <pc:sldMkLst>
          <pc:docMk/>
          <pc:sldMk cId="2863428167" sldId="311"/>
        </pc:sldMkLst>
        <pc:spChg chg="add mod">
          <ac:chgData name="Shaik Umar" userId="6d75633a253eb04d" providerId="LiveId" clId="{FD94E54F-2EFC-4E46-9B91-4E4744A407DF}" dt="2019-08-06T05:33:22.610" v="8430" actId="20577"/>
          <ac:spMkLst>
            <pc:docMk/>
            <pc:sldMk cId="2863428167" sldId="311"/>
            <ac:spMk id="3" creationId="{3D9A75FB-DB8B-424B-93F1-12DF34C4C064}"/>
          </ac:spMkLst>
        </pc:spChg>
        <pc:spChg chg="add mod">
          <ac:chgData name="Shaik Umar" userId="6d75633a253eb04d" providerId="LiveId" clId="{FD94E54F-2EFC-4E46-9B91-4E4744A407DF}" dt="2019-08-06T05:33:57.869" v="8438" actId="1076"/>
          <ac:spMkLst>
            <pc:docMk/>
            <pc:sldMk cId="2863428167" sldId="311"/>
            <ac:spMk id="5" creationId="{3E2E2A32-9F4A-4E5D-AD3C-A9181FAF99CE}"/>
          </ac:spMkLst>
        </pc:spChg>
        <pc:spChg chg="add mod">
          <ac:chgData name="Shaik Umar" userId="6d75633a253eb04d" providerId="LiveId" clId="{FD94E54F-2EFC-4E46-9B91-4E4744A407DF}" dt="2019-08-06T05:39:54.656" v="8569" actId="14100"/>
          <ac:spMkLst>
            <pc:docMk/>
            <pc:sldMk cId="2863428167" sldId="311"/>
            <ac:spMk id="6" creationId="{5A03F6C6-27FD-45F3-982F-1D24734838E0}"/>
          </ac:spMkLst>
        </pc:spChg>
        <pc:picChg chg="del">
          <ac:chgData name="Shaik Umar" userId="6d75633a253eb04d" providerId="LiveId" clId="{FD94E54F-2EFC-4E46-9B91-4E4744A407DF}" dt="2019-08-05T13:58:44.530" v="3113" actId="478"/>
          <ac:picMkLst>
            <pc:docMk/>
            <pc:sldMk cId="2863428167" sldId="311"/>
            <ac:picMk id="3" creationId="{80247AD4-F8FD-4B45-B6B8-F2E5F171B2B2}"/>
          </ac:picMkLst>
        </pc:picChg>
        <pc:picChg chg="add mod modCrop">
          <ac:chgData name="Shaik Umar" userId="6d75633a253eb04d" providerId="LiveId" clId="{FD94E54F-2EFC-4E46-9B91-4E4744A407DF}" dt="2019-08-06T05:34:00.461" v="8439" actId="14100"/>
          <ac:picMkLst>
            <pc:docMk/>
            <pc:sldMk cId="2863428167" sldId="311"/>
            <ac:picMk id="4" creationId="{6E373A96-0646-4B88-91FE-73C55A158A1B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2863428167" sldId="311"/>
            <ac:cxnSpMk id="5" creationId="{66D41035-0F1A-4FEC-9EC0-B7928E09F6BA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863428167" sldId="311"/>
            <ac:cxnSpMk id="6" creationId="{AB41A8F9-D322-43C6-BB25-EB672F685B62}"/>
          </ac:cxnSpMkLst>
        </pc:cxnChg>
      </pc:sldChg>
      <pc:sldChg chg="add del setBg">
        <pc:chgData name="Shaik Umar" userId="6d75633a253eb04d" providerId="LiveId" clId="{FD94E54F-2EFC-4E46-9B91-4E4744A407DF}" dt="2019-08-05T13:57:46.001" v="3103" actId="2696"/>
        <pc:sldMkLst>
          <pc:docMk/>
          <pc:sldMk cId="3885189360" sldId="311"/>
        </pc:sldMkLst>
      </pc:sldChg>
      <pc:sldChg chg="add del setBg">
        <pc:chgData name="Shaik Umar" userId="6d75633a253eb04d" providerId="LiveId" clId="{FD94E54F-2EFC-4E46-9B91-4E4744A407DF}" dt="2019-08-05T13:57:47.162" v="3104" actId="2696"/>
        <pc:sldMkLst>
          <pc:docMk/>
          <pc:sldMk cId="3469602730" sldId="312"/>
        </pc:sldMkLst>
      </pc:sldChg>
      <pc:sldChg chg="addSp delSp modSp add setBg">
        <pc:chgData name="Shaik Umar" userId="6d75633a253eb04d" providerId="LiveId" clId="{FD94E54F-2EFC-4E46-9B91-4E4744A407DF}" dt="2019-08-06T05:44:23.210" v="8664" actId="14100"/>
        <pc:sldMkLst>
          <pc:docMk/>
          <pc:sldMk cId="3759517010" sldId="312"/>
        </pc:sldMkLst>
        <pc:spChg chg="add mod">
          <ac:chgData name="Shaik Umar" userId="6d75633a253eb04d" providerId="LiveId" clId="{FD94E54F-2EFC-4E46-9B91-4E4744A407DF}" dt="2019-08-06T05:31:24.371" v="8409" actId="1076"/>
          <ac:spMkLst>
            <pc:docMk/>
            <pc:sldMk cId="3759517010" sldId="312"/>
            <ac:spMk id="3" creationId="{66AC6BBC-7FE9-4044-B8EA-8F61ECFB35CB}"/>
          </ac:spMkLst>
        </pc:spChg>
        <pc:spChg chg="add del">
          <ac:chgData name="Shaik Umar" userId="6d75633a253eb04d" providerId="LiveId" clId="{FD94E54F-2EFC-4E46-9B91-4E4744A407DF}" dt="2019-08-06T05:33:52.878" v="8437"/>
          <ac:spMkLst>
            <pc:docMk/>
            <pc:sldMk cId="3759517010" sldId="312"/>
            <ac:spMk id="5" creationId="{92164312-EBD1-43A9-BD9A-24B84FB53CAE}"/>
          </ac:spMkLst>
        </pc:spChg>
        <pc:spChg chg="add mod">
          <ac:chgData name="Shaik Umar" userId="6d75633a253eb04d" providerId="LiveId" clId="{FD94E54F-2EFC-4E46-9B91-4E4744A407DF}" dt="2019-08-06T05:35:00.410" v="8450" actId="1076"/>
          <ac:spMkLst>
            <pc:docMk/>
            <pc:sldMk cId="3759517010" sldId="312"/>
            <ac:spMk id="6" creationId="{72AEA22B-9471-486D-A782-C5608EDF6409}"/>
          </ac:spMkLst>
        </pc:spChg>
        <pc:spChg chg="add del mod">
          <ac:chgData name="Shaik Umar" userId="6d75633a253eb04d" providerId="LiveId" clId="{FD94E54F-2EFC-4E46-9B91-4E4744A407DF}" dt="2019-08-06T05:43:57.702" v="8639" actId="478"/>
          <ac:spMkLst>
            <pc:docMk/>
            <pc:sldMk cId="3759517010" sldId="312"/>
            <ac:spMk id="7" creationId="{A478D9E5-CEE1-4C51-8C8B-00A3CE62D607}"/>
          </ac:spMkLst>
        </pc:spChg>
        <pc:spChg chg="add mod">
          <ac:chgData name="Shaik Umar" userId="6d75633a253eb04d" providerId="LiveId" clId="{FD94E54F-2EFC-4E46-9B91-4E4744A407DF}" dt="2019-08-06T05:44:23.210" v="8664" actId="14100"/>
          <ac:spMkLst>
            <pc:docMk/>
            <pc:sldMk cId="3759517010" sldId="312"/>
            <ac:spMk id="8" creationId="{3BC91EC0-6BBD-4EEA-9F21-B44101B0C291}"/>
          </ac:spMkLst>
        </pc:spChg>
        <pc:picChg chg="del">
          <ac:chgData name="Shaik Umar" userId="6d75633a253eb04d" providerId="LiveId" clId="{FD94E54F-2EFC-4E46-9B91-4E4744A407DF}" dt="2019-08-05T13:59:22.117" v="3118" actId="478"/>
          <ac:picMkLst>
            <pc:docMk/>
            <pc:sldMk cId="3759517010" sldId="312"/>
            <ac:picMk id="3" creationId="{80247AD4-F8FD-4B45-B6B8-F2E5F171B2B2}"/>
          </ac:picMkLst>
        </pc:picChg>
        <pc:picChg chg="add mod modCrop">
          <ac:chgData name="Shaik Umar" userId="6d75633a253eb04d" providerId="LiveId" clId="{FD94E54F-2EFC-4E46-9B91-4E4744A407DF}" dt="2019-08-06T05:34:57.035" v="8449" actId="14100"/>
          <ac:picMkLst>
            <pc:docMk/>
            <pc:sldMk cId="3759517010" sldId="312"/>
            <ac:picMk id="4" creationId="{65B61EAA-9292-4CF1-BD91-B9EE17777822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759517010" sldId="312"/>
            <ac:cxnSpMk id="5" creationId="{79493711-AA6E-4256-820B-4F1E5895B860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759517010" sldId="312"/>
            <ac:cxnSpMk id="6" creationId="{B8C8060C-38CD-4DEE-A2E5-2B6661AFD57F}"/>
          </ac:cxnSpMkLst>
        </pc:cxnChg>
      </pc:sldChg>
      <pc:sldChg chg="addSp delSp modSp add setBg">
        <pc:chgData name="Shaik Umar" userId="6d75633a253eb04d" providerId="LiveId" clId="{FD94E54F-2EFC-4E46-9B91-4E4744A407DF}" dt="2019-08-06T05:49:44.805" v="8783" actId="20577"/>
        <pc:sldMkLst>
          <pc:docMk/>
          <pc:sldMk cId="1620891105" sldId="313"/>
        </pc:sldMkLst>
        <pc:spChg chg="add mod">
          <ac:chgData name="Shaik Umar" userId="6d75633a253eb04d" providerId="LiveId" clId="{FD94E54F-2EFC-4E46-9B91-4E4744A407DF}" dt="2019-08-06T05:31:47.364" v="8414" actId="1076"/>
          <ac:spMkLst>
            <pc:docMk/>
            <pc:sldMk cId="1620891105" sldId="313"/>
            <ac:spMk id="3" creationId="{04AE437D-D10D-42E7-A624-297E984101F6}"/>
          </ac:spMkLst>
        </pc:spChg>
        <pc:spChg chg="add">
          <ac:chgData name="Shaik Umar" userId="6d75633a253eb04d" providerId="LiveId" clId="{FD94E54F-2EFC-4E46-9B91-4E4744A407DF}" dt="2019-08-06T05:34:18.011" v="8443"/>
          <ac:spMkLst>
            <pc:docMk/>
            <pc:sldMk cId="1620891105" sldId="313"/>
            <ac:spMk id="5" creationId="{5A3715C6-ACB1-4A47-9AD5-629CCA368323}"/>
          </ac:spMkLst>
        </pc:spChg>
        <pc:spChg chg="add mod">
          <ac:chgData name="Shaik Umar" userId="6d75633a253eb04d" providerId="LiveId" clId="{FD94E54F-2EFC-4E46-9B91-4E4744A407DF}" dt="2019-08-06T05:49:44.805" v="8783" actId="20577"/>
          <ac:spMkLst>
            <pc:docMk/>
            <pc:sldMk cId="1620891105" sldId="313"/>
            <ac:spMk id="6" creationId="{8DEFF8BB-F1C6-4D1F-BD98-7374C91D163E}"/>
          </ac:spMkLst>
        </pc:spChg>
        <pc:picChg chg="del">
          <ac:chgData name="Shaik Umar" userId="6d75633a253eb04d" providerId="LiveId" clId="{FD94E54F-2EFC-4E46-9B91-4E4744A407DF}" dt="2019-08-05T13:59:50.055" v="3123" actId="478"/>
          <ac:picMkLst>
            <pc:docMk/>
            <pc:sldMk cId="1620891105" sldId="313"/>
            <ac:picMk id="3" creationId="{80247AD4-F8FD-4B45-B6B8-F2E5F171B2B2}"/>
          </ac:picMkLst>
        </pc:picChg>
        <pc:picChg chg="add mod modCrop">
          <ac:chgData name="Shaik Umar" userId="6d75633a253eb04d" providerId="LiveId" clId="{FD94E54F-2EFC-4E46-9B91-4E4744A407DF}" dt="2019-08-06T05:34:20.452" v="8444" actId="1076"/>
          <ac:picMkLst>
            <pc:docMk/>
            <pc:sldMk cId="1620891105" sldId="313"/>
            <ac:picMk id="4" creationId="{A2204D64-2CA7-4B4C-8E89-2FF17DB6AF0E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1620891105" sldId="313"/>
            <ac:cxnSpMk id="5" creationId="{FF799B10-99BD-4F93-8B24-B5C0119756DF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620891105" sldId="313"/>
            <ac:cxnSpMk id="6" creationId="{29874344-6A5A-4B75-AB7B-707FE7931CC9}"/>
          </ac:cxnSpMkLst>
        </pc:cxnChg>
      </pc:sldChg>
      <pc:sldChg chg="add del setBg">
        <pc:chgData name="Shaik Umar" userId="6d75633a253eb04d" providerId="LiveId" clId="{FD94E54F-2EFC-4E46-9B91-4E4744A407DF}" dt="2019-08-05T13:57:48.372" v="3105" actId="2696"/>
        <pc:sldMkLst>
          <pc:docMk/>
          <pc:sldMk cId="3579852111" sldId="313"/>
        </pc:sldMkLst>
      </pc:sldChg>
      <pc:sldChg chg="add del setBg">
        <pc:chgData name="Shaik Umar" userId="6d75633a253eb04d" providerId="LiveId" clId="{FD94E54F-2EFC-4E46-9B91-4E4744A407DF}" dt="2019-08-05T13:57:49.561" v="3106" actId="2696"/>
        <pc:sldMkLst>
          <pc:docMk/>
          <pc:sldMk cId="2541795831" sldId="314"/>
        </pc:sldMkLst>
      </pc:sldChg>
      <pc:sldChg chg="addSp delSp modSp add setBg">
        <pc:chgData name="Shaik Umar" userId="6d75633a253eb04d" providerId="LiveId" clId="{FD94E54F-2EFC-4E46-9B91-4E4744A407DF}" dt="2019-08-06T05:53:16.842" v="8882" actId="1076"/>
        <pc:sldMkLst>
          <pc:docMk/>
          <pc:sldMk cId="3122428608" sldId="314"/>
        </pc:sldMkLst>
        <pc:spChg chg="add mod">
          <ac:chgData name="Shaik Umar" userId="6d75633a253eb04d" providerId="LiveId" clId="{FD94E54F-2EFC-4E46-9B91-4E4744A407DF}" dt="2019-08-06T05:32:13.812" v="8419" actId="1076"/>
          <ac:spMkLst>
            <pc:docMk/>
            <pc:sldMk cId="3122428608" sldId="314"/>
            <ac:spMk id="3" creationId="{03197A35-2AB7-46CA-9D64-654F844BC340}"/>
          </ac:spMkLst>
        </pc:spChg>
        <pc:spChg chg="add">
          <ac:chgData name="Shaik Umar" userId="6d75633a253eb04d" providerId="LiveId" clId="{FD94E54F-2EFC-4E46-9B91-4E4744A407DF}" dt="2019-08-06T05:34:27.837" v="8446"/>
          <ac:spMkLst>
            <pc:docMk/>
            <pc:sldMk cId="3122428608" sldId="314"/>
            <ac:spMk id="5" creationId="{59CC9B85-1A15-4CD5-AE23-5265B8DFC352}"/>
          </ac:spMkLst>
        </pc:spChg>
        <pc:spChg chg="add mod">
          <ac:chgData name="Shaik Umar" userId="6d75633a253eb04d" providerId="LiveId" clId="{FD94E54F-2EFC-4E46-9B91-4E4744A407DF}" dt="2019-08-06T05:53:16.842" v="8882" actId="1076"/>
          <ac:spMkLst>
            <pc:docMk/>
            <pc:sldMk cId="3122428608" sldId="314"/>
            <ac:spMk id="6" creationId="{60D4A0BF-1323-4D8D-83BA-81469038E987}"/>
          </ac:spMkLst>
        </pc:spChg>
        <pc:picChg chg="del">
          <ac:chgData name="Shaik Umar" userId="6d75633a253eb04d" providerId="LiveId" clId="{FD94E54F-2EFC-4E46-9B91-4E4744A407DF}" dt="2019-08-05T14:00:16.695" v="3128" actId="478"/>
          <ac:picMkLst>
            <pc:docMk/>
            <pc:sldMk cId="3122428608" sldId="314"/>
            <ac:picMk id="3" creationId="{80247AD4-F8FD-4B45-B6B8-F2E5F171B2B2}"/>
          </ac:picMkLst>
        </pc:picChg>
        <pc:picChg chg="add mod modCrop">
          <ac:chgData name="Shaik Umar" userId="6d75633a253eb04d" providerId="LiveId" clId="{FD94E54F-2EFC-4E46-9B91-4E4744A407DF}" dt="2019-08-06T05:34:27.056" v="8445" actId="14100"/>
          <ac:picMkLst>
            <pc:docMk/>
            <pc:sldMk cId="3122428608" sldId="314"/>
            <ac:picMk id="4" creationId="{789FE465-CD7D-4D7D-9109-1FAAED428A11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3122428608" sldId="314"/>
            <ac:cxnSpMk id="5" creationId="{549731EA-9A33-49F8-A978-AA90B314475D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122428608" sldId="314"/>
            <ac:cxnSpMk id="6" creationId="{B12D9C55-09D3-4B7A-981A-36E1093E7EAA}"/>
          </ac:cxnSpMkLst>
        </pc:cxnChg>
      </pc:sldChg>
      <pc:sldChg chg="add del setBg">
        <pc:chgData name="Shaik Umar" userId="6d75633a253eb04d" providerId="LiveId" clId="{FD94E54F-2EFC-4E46-9B91-4E4744A407DF}" dt="2019-08-05T13:58:17.726" v="3112" actId="2696"/>
        <pc:sldMkLst>
          <pc:docMk/>
          <pc:sldMk cId="2248394732" sldId="315"/>
        </pc:sldMkLst>
      </pc:sldChg>
      <pc:sldChg chg="addSp delSp modSp add">
        <pc:chgData name="Shaik Umar" userId="6d75633a253eb04d" providerId="LiveId" clId="{FD94E54F-2EFC-4E46-9B91-4E4744A407DF}" dt="2019-08-06T05:35:40.491" v="8462" actId="20577"/>
        <pc:sldMkLst>
          <pc:docMk/>
          <pc:sldMk cId="4186345048" sldId="315"/>
        </pc:sldMkLst>
        <pc:spChg chg="mod">
          <ac:chgData name="Shaik Umar" userId="6d75633a253eb04d" providerId="LiveId" clId="{FD94E54F-2EFC-4E46-9B91-4E4744A407DF}" dt="2019-08-05T15:16:00.013" v="3321" actId="1076"/>
          <ac:spMkLst>
            <pc:docMk/>
            <pc:sldMk cId="4186345048" sldId="315"/>
            <ac:spMk id="10" creationId="{FC3BA52B-3725-4050-908A-64F1CF211AD6}"/>
          </ac:spMkLst>
        </pc:spChg>
        <pc:spChg chg="mod">
          <ac:chgData name="Shaik Umar" userId="6d75633a253eb04d" providerId="LiveId" clId="{FD94E54F-2EFC-4E46-9B91-4E4744A407DF}" dt="2019-08-05T15:15:55.928" v="3320" actId="1076"/>
          <ac:spMkLst>
            <pc:docMk/>
            <pc:sldMk cId="4186345048" sldId="315"/>
            <ac:spMk id="11" creationId="{324D6F4F-1261-4094-9C4A-E32E1375CD8A}"/>
          </ac:spMkLst>
        </pc:spChg>
        <pc:spChg chg="mod">
          <ac:chgData name="Shaik Umar" userId="6d75633a253eb04d" providerId="LiveId" clId="{FD94E54F-2EFC-4E46-9B91-4E4744A407DF}" dt="2019-08-05T15:15:53.420" v="3319" actId="1076"/>
          <ac:spMkLst>
            <pc:docMk/>
            <pc:sldMk cId="4186345048" sldId="315"/>
            <ac:spMk id="12" creationId="{9B45C55C-6305-4D1F-9E30-358B8A232D81}"/>
          </ac:spMkLst>
        </pc:spChg>
        <pc:spChg chg="del mod">
          <ac:chgData name="Shaik Umar" userId="6d75633a253eb04d" providerId="LiveId" clId="{FD94E54F-2EFC-4E46-9B91-4E4744A407DF}" dt="2019-08-05T14:28:57.912" v="3311" actId="478"/>
          <ac:spMkLst>
            <pc:docMk/>
            <pc:sldMk cId="4186345048" sldId="315"/>
            <ac:spMk id="13" creationId="{5FAC8AE0-3913-485E-AF9A-68A459AA318E}"/>
          </ac:spMkLst>
        </pc:spChg>
        <pc:spChg chg="del">
          <ac:chgData name="Shaik Umar" userId="6d75633a253eb04d" providerId="LiveId" clId="{FD94E54F-2EFC-4E46-9B91-4E4744A407DF}" dt="2019-08-05T14:10:31.767" v="3203" actId="478"/>
          <ac:spMkLst>
            <pc:docMk/>
            <pc:sldMk cId="4186345048" sldId="315"/>
            <ac:spMk id="16" creationId="{371B2F09-CAB9-4DA3-AC8E-640AAE6F48AC}"/>
          </ac:spMkLst>
        </pc:spChg>
        <pc:spChg chg="add del mod">
          <ac:chgData name="Shaik Umar" userId="6d75633a253eb04d" providerId="LiveId" clId="{FD94E54F-2EFC-4E46-9B91-4E4744A407DF}" dt="2019-08-05T14:29:04.323" v="3313" actId="478"/>
          <ac:spMkLst>
            <pc:docMk/>
            <pc:sldMk cId="4186345048" sldId="315"/>
            <ac:spMk id="17" creationId="{56C94BFA-2552-4471-A141-3FFFF2D89235}"/>
          </ac:spMkLst>
        </pc:spChg>
        <pc:spChg chg="add mod">
          <ac:chgData name="Shaik Umar" userId="6d75633a253eb04d" providerId="LiveId" clId="{FD94E54F-2EFC-4E46-9B91-4E4744A407DF}" dt="2019-08-05T15:15:50.207" v="3318" actId="1076"/>
          <ac:spMkLst>
            <pc:docMk/>
            <pc:sldMk cId="4186345048" sldId="315"/>
            <ac:spMk id="18" creationId="{E33AAD85-A95E-4A5A-A53A-7CD2BEADCA63}"/>
          </ac:spMkLst>
        </pc:spChg>
        <pc:spChg chg="add mod">
          <ac:chgData name="Shaik Umar" userId="6d75633a253eb04d" providerId="LiveId" clId="{FD94E54F-2EFC-4E46-9B91-4E4744A407DF}" dt="2019-08-05T18:18:54.938" v="5308" actId="1076"/>
          <ac:spMkLst>
            <pc:docMk/>
            <pc:sldMk cId="4186345048" sldId="315"/>
            <ac:spMk id="25" creationId="{470C9501-A16F-4E4D-9683-FAF566B04382}"/>
          </ac:spMkLst>
        </pc:spChg>
        <pc:spChg chg="mod">
          <ac:chgData name="Shaik Umar" userId="6d75633a253eb04d" providerId="LiveId" clId="{FD94E54F-2EFC-4E46-9B91-4E4744A407DF}" dt="2019-08-06T05:35:40.491" v="8462" actId="20577"/>
          <ac:spMkLst>
            <pc:docMk/>
            <pc:sldMk cId="4186345048" sldId="315"/>
            <ac:spMk id="75" creationId="{00000000-0000-0000-0000-000000000000}"/>
          </ac:spMkLst>
        </pc:spChg>
        <pc:picChg chg="add del mod">
          <ac:chgData name="Shaik Umar" userId="6d75633a253eb04d" providerId="LiveId" clId="{FD94E54F-2EFC-4E46-9B91-4E4744A407DF}" dt="2019-08-05T14:13:56.354" v="3272" actId="478"/>
          <ac:picMkLst>
            <pc:docMk/>
            <pc:sldMk cId="4186345048" sldId="315"/>
            <ac:picMk id="4" creationId="{C27C8334-432A-4F87-9B6B-3F1BC612E9DC}"/>
          </ac:picMkLst>
        </pc:picChg>
        <pc:picChg chg="add del mod">
          <ac:chgData name="Shaik Umar" userId="6d75633a253eb04d" providerId="LiveId" clId="{FD94E54F-2EFC-4E46-9B91-4E4744A407DF}" dt="2019-08-05T14:13:54.124" v="3271" actId="478"/>
          <ac:picMkLst>
            <pc:docMk/>
            <pc:sldMk cId="4186345048" sldId="315"/>
            <ac:picMk id="6" creationId="{46796C89-2717-4231-A8ED-98D114B456F8}"/>
          </ac:picMkLst>
        </pc:picChg>
        <pc:picChg chg="add del mod">
          <ac:chgData name="Shaik Umar" userId="6d75633a253eb04d" providerId="LiveId" clId="{FD94E54F-2EFC-4E46-9B91-4E4744A407DF}" dt="2019-08-05T14:14:14.476" v="3276" actId="478"/>
          <ac:picMkLst>
            <pc:docMk/>
            <pc:sldMk cId="4186345048" sldId="315"/>
            <ac:picMk id="8" creationId="{25F0E79F-BFC0-4BCA-8F56-16FE8C571974}"/>
          </ac:picMkLst>
        </pc:picChg>
        <pc:picChg chg="del">
          <ac:chgData name="Shaik Umar" userId="6d75633a253eb04d" providerId="LiveId" clId="{FD94E54F-2EFC-4E46-9B91-4E4744A407DF}" dt="2019-08-05T14:10:53.026" v="3208" actId="478"/>
          <ac:picMkLst>
            <pc:docMk/>
            <pc:sldMk cId="4186345048" sldId="315"/>
            <ac:picMk id="14" creationId="{69CD9DCA-5FF1-4306-AF28-BCE13B3CCA8F}"/>
          </ac:picMkLst>
        </pc:picChg>
        <pc:picChg chg="del">
          <ac:chgData name="Shaik Umar" userId="6d75633a253eb04d" providerId="LiveId" clId="{FD94E54F-2EFC-4E46-9B91-4E4744A407DF}" dt="2019-08-05T14:10:53.645" v="3209" actId="478"/>
          <ac:picMkLst>
            <pc:docMk/>
            <pc:sldMk cId="4186345048" sldId="315"/>
            <ac:picMk id="15" creationId="{E2E2EE95-58F0-44A5-84E6-6E7BAC63DC08}"/>
          </ac:picMkLst>
        </pc:picChg>
        <pc:picChg chg="add mod">
          <ac:chgData name="Shaik Umar" userId="6d75633a253eb04d" providerId="LiveId" clId="{FD94E54F-2EFC-4E46-9B91-4E4744A407DF}" dt="2019-08-05T18:18:24.375" v="5286" actId="1076"/>
          <ac:picMkLst>
            <pc:docMk/>
            <pc:sldMk cId="4186345048" sldId="315"/>
            <ac:picMk id="19" creationId="{020813CD-22AE-4F24-ABDB-69461B777E88}"/>
          </ac:picMkLst>
        </pc:picChg>
        <pc:picChg chg="add mod ord">
          <ac:chgData name="Shaik Umar" userId="6d75633a253eb04d" providerId="LiveId" clId="{FD94E54F-2EFC-4E46-9B91-4E4744A407DF}" dt="2019-08-05T14:36:00.651" v="3316" actId="1076"/>
          <ac:picMkLst>
            <pc:docMk/>
            <pc:sldMk cId="4186345048" sldId="315"/>
            <ac:picMk id="21" creationId="{8BCB41C4-9D19-4C89-A3BC-BAFD2E7A526E}"/>
          </ac:picMkLst>
        </pc:picChg>
        <pc:picChg chg="add mod ord">
          <ac:chgData name="Shaik Umar" userId="6d75633a253eb04d" providerId="LiveId" clId="{FD94E54F-2EFC-4E46-9B91-4E4744A407DF}" dt="2019-08-05T14:36:04.642" v="3317" actId="1076"/>
          <ac:picMkLst>
            <pc:docMk/>
            <pc:sldMk cId="4186345048" sldId="315"/>
            <ac:picMk id="23" creationId="{76452A4C-D74D-4593-BAA1-30379A21C948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4186345048" sldId="315"/>
            <ac:cxnSpMk id="24" creationId="{ABA975ED-676C-4ADF-9400-BC63394CF664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4186345048" sldId="315"/>
            <ac:cxnSpMk id="26" creationId="{B30BCAA3-0591-409E-9947-B7A04368B8CA}"/>
          </ac:cxnSpMkLst>
        </pc:cxnChg>
      </pc:sldChg>
      <pc:sldChg chg="addSp delSp modSp add addCm delCm modCm modNotesTx">
        <pc:chgData name="Shaik Umar" userId="6d75633a253eb04d" providerId="LiveId" clId="{FD94E54F-2EFC-4E46-9B91-4E4744A407DF}" dt="2019-08-06T05:58:03.695" v="8925" actId="1592"/>
        <pc:sldMkLst>
          <pc:docMk/>
          <pc:sldMk cId="2867157803" sldId="316"/>
        </pc:sldMkLst>
        <pc:spChg chg="mod">
          <ac:chgData name="Shaik Umar" userId="6d75633a253eb04d" providerId="LiveId" clId="{FD94E54F-2EFC-4E46-9B91-4E4744A407DF}" dt="2019-08-06T05:41:35.718" v="8608" actId="1076"/>
          <ac:spMkLst>
            <pc:docMk/>
            <pc:sldMk cId="2867157803" sldId="316"/>
            <ac:spMk id="10" creationId="{FC3BA52B-3725-4050-908A-64F1CF211AD6}"/>
          </ac:spMkLst>
        </pc:spChg>
        <pc:spChg chg="mod">
          <ac:chgData name="Shaik Umar" userId="6d75633a253eb04d" providerId="LiveId" clId="{FD94E54F-2EFC-4E46-9B91-4E4744A407DF}" dt="2019-08-06T05:42:18.022" v="8619" actId="20577"/>
          <ac:spMkLst>
            <pc:docMk/>
            <pc:sldMk cId="2867157803" sldId="316"/>
            <ac:spMk id="11" creationId="{324D6F4F-1261-4094-9C4A-E32E1375CD8A}"/>
          </ac:spMkLst>
        </pc:spChg>
        <pc:spChg chg="mod">
          <ac:chgData name="Shaik Umar" userId="6d75633a253eb04d" providerId="LiveId" clId="{FD94E54F-2EFC-4E46-9B91-4E4744A407DF}" dt="2019-08-06T05:42:12.764" v="8618" actId="20577"/>
          <ac:spMkLst>
            <pc:docMk/>
            <pc:sldMk cId="2867157803" sldId="316"/>
            <ac:spMk id="12" creationId="{9B45C55C-6305-4D1F-9E30-358B8A232D81}"/>
          </ac:spMkLst>
        </pc:spChg>
        <pc:spChg chg="add mod">
          <ac:chgData name="Shaik Umar" userId="6d75633a253eb04d" providerId="LiveId" clId="{FD94E54F-2EFC-4E46-9B91-4E4744A407DF}" dt="2019-08-06T05:41:42.043" v="8610" actId="1076"/>
          <ac:spMkLst>
            <pc:docMk/>
            <pc:sldMk cId="2867157803" sldId="316"/>
            <ac:spMk id="16" creationId="{4AFF62BF-07D8-4FF5-ABE7-A35F23D094B3}"/>
          </ac:spMkLst>
        </pc:spChg>
        <pc:spChg chg="add mod">
          <ac:chgData name="Shaik Umar" userId="6d75633a253eb04d" providerId="LiveId" clId="{FD94E54F-2EFC-4E46-9B91-4E4744A407DF}" dt="2019-08-06T05:41:48.658" v="8612" actId="1076"/>
          <ac:spMkLst>
            <pc:docMk/>
            <pc:sldMk cId="2867157803" sldId="316"/>
            <ac:spMk id="17" creationId="{5B38E9F7-6EA4-4D9F-874B-DE3C4C62473B}"/>
          </ac:spMkLst>
        </pc:spChg>
        <pc:spChg chg="mod">
          <ac:chgData name="Shaik Umar" userId="6d75633a253eb04d" providerId="LiveId" clId="{FD94E54F-2EFC-4E46-9B91-4E4744A407DF}" dt="2019-08-06T05:42:10.278" v="8617" actId="1076"/>
          <ac:spMkLst>
            <pc:docMk/>
            <pc:sldMk cId="2867157803" sldId="316"/>
            <ac:spMk id="18" creationId="{E33AAD85-A95E-4A5A-A53A-7CD2BEADCA63}"/>
          </ac:spMkLst>
        </pc:spChg>
        <pc:spChg chg="add mod">
          <ac:chgData name="Shaik Umar" userId="6d75633a253eb04d" providerId="LiveId" clId="{FD94E54F-2EFC-4E46-9B91-4E4744A407DF}" dt="2019-08-06T05:42:51.045" v="8622"/>
          <ac:spMkLst>
            <pc:docMk/>
            <pc:sldMk cId="2867157803" sldId="316"/>
            <ac:spMk id="19" creationId="{CD72DB11-9A66-4E81-9AB6-305164C9428B}"/>
          </ac:spMkLst>
        </pc:spChg>
        <pc:spChg chg="mod">
          <ac:chgData name="Shaik Umar" userId="6d75633a253eb04d" providerId="LiveId" clId="{FD94E54F-2EFC-4E46-9B91-4E4744A407DF}" dt="2019-08-06T05:40:45.344" v="8597" actId="20577"/>
          <ac:spMkLst>
            <pc:docMk/>
            <pc:sldMk cId="2867157803" sldId="316"/>
            <ac:spMk id="75" creationId="{00000000-0000-0000-0000-000000000000}"/>
          </ac:spMkLst>
        </pc:spChg>
        <pc:picChg chg="add mod">
          <ac:chgData name="Shaik Umar" userId="6d75633a253eb04d" providerId="LiveId" clId="{FD94E54F-2EFC-4E46-9B91-4E4744A407DF}" dt="2019-08-06T05:41:13.042" v="8602" actId="14100"/>
          <ac:picMkLst>
            <pc:docMk/>
            <pc:sldMk cId="2867157803" sldId="316"/>
            <ac:picMk id="13" creationId="{B7B8D4C3-F38A-46E9-8328-9CF7D5075C35}"/>
          </ac:picMkLst>
        </pc:picChg>
        <pc:picChg chg="add mod ord">
          <ac:chgData name="Shaik Umar" userId="6d75633a253eb04d" providerId="LiveId" clId="{FD94E54F-2EFC-4E46-9B91-4E4744A407DF}" dt="2019-08-06T05:41:21.403" v="8604" actId="14100"/>
          <ac:picMkLst>
            <pc:docMk/>
            <pc:sldMk cId="2867157803" sldId="316"/>
            <ac:picMk id="14" creationId="{01CEE614-4046-4903-8D61-0E90DC9308BA}"/>
          </ac:picMkLst>
        </pc:picChg>
        <pc:picChg chg="add mod ord">
          <ac:chgData name="Shaik Umar" userId="6d75633a253eb04d" providerId="LiveId" clId="{FD94E54F-2EFC-4E46-9B91-4E4744A407DF}" dt="2019-08-06T05:41:30.380" v="8607" actId="1076"/>
          <ac:picMkLst>
            <pc:docMk/>
            <pc:sldMk cId="2867157803" sldId="316"/>
            <ac:picMk id="15" creationId="{C73ED0A2-9215-4434-B4A1-D9AC77861B64}"/>
          </ac:picMkLst>
        </pc:picChg>
        <pc:picChg chg="del">
          <ac:chgData name="Shaik Umar" userId="6d75633a253eb04d" providerId="LiveId" clId="{FD94E54F-2EFC-4E46-9B91-4E4744A407DF}" dt="2019-08-05T15:42:08.779" v="3333" actId="478"/>
          <ac:picMkLst>
            <pc:docMk/>
            <pc:sldMk cId="2867157803" sldId="316"/>
            <ac:picMk id="19" creationId="{020813CD-22AE-4F24-ABDB-69461B777E88}"/>
          </ac:picMkLst>
        </pc:picChg>
        <pc:picChg chg="del">
          <ac:chgData name="Shaik Umar" userId="6d75633a253eb04d" providerId="LiveId" clId="{FD94E54F-2EFC-4E46-9B91-4E4744A407DF}" dt="2019-08-05T15:42:09.712" v="3334" actId="478"/>
          <ac:picMkLst>
            <pc:docMk/>
            <pc:sldMk cId="2867157803" sldId="316"/>
            <ac:picMk id="21" creationId="{8BCB41C4-9D19-4C89-A3BC-BAFD2E7A526E}"/>
          </ac:picMkLst>
        </pc:picChg>
        <pc:picChg chg="del">
          <ac:chgData name="Shaik Umar" userId="6d75633a253eb04d" providerId="LiveId" clId="{FD94E54F-2EFC-4E46-9B91-4E4744A407DF}" dt="2019-08-05T15:42:10.344" v="3335" actId="478"/>
          <ac:picMkLst>
            <pc:docMk/>
            <pc:sldMk cId="2867157803" sldId="316"/>
            <ac:picMk id="23" creationId="{76452A4C-D74D-4593-BAA1-30379A21C948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2867157803" sldId="316"/>
            <ac:cxnSpMk id="3" creationId="{C6B34CDF-66B0-4B63-BFA5-7F6399617544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867157803" sldId="316"/>
            <ac:cxnSpMk id="4" creationId="{3F675A72-BEBD-4398-9FD9-54AFCE2F382B}"/>
          </ac:cxnSpMkLst>
        </pc:cxnChg>
      </pc:sldChg>
      <pc:sldChg chg="addSp delSp modSp add del">
        <pc:chgData name="Shaik Umar" userId="6d75633a253eb04d" providerId="LiveId" clId="{FD94E54F-2EFC-4E46-9B91-4E4744A407DF}" dt="2019-08-05T15:41:45.902" v="3331" actId="2696"/>
        <pc:sldMkLst>
          <pc:docMk/>
          <pc:sldMk cId="2975803254" sldId="316"/>
        </pc:sldMkLst>
        <pc:spChg chg="del">
          <ac:chgData name="Shaik Umar" userId="6d75633a253eb04d" providerId="LiveId" clId="{FD94E54F-2EFC-4E46-9B91-4E4744A407DF}" dt="2019-08-05T15:40:51.614" v="3323" actId="478"/>
          <ac:spMkLst>
            <pc:docMk/>
            <pc:sldMk cId="2975803254" sldId="316"/>
            <ac:spMk id="2" creationId="{74863FA0-E6CC-481F-AF55-BD78B0EA9907}"/>
          </ac:spMkLst>
        </pc:spChg>
        <pc:spChg chg="del">
          <ac:chgData name="Shaik Umar" userId="6d75633a253eb04d" providerId="LiveId" clId="{FD94E54F-2EFC-4E46-9B91-4E4744A407DF}" dt="2019-08-05T15:40:54.444" v="3324" actId="478"/>
          <ac:spMkLst>
            <pc:docMk/>
            <pc:sldMk cId="2975803254" sldId="316"/>
            <ac:spMk id="3" creationId="{9793AAE2-E09F-4207-B32C-3DFCD3538826}"/>
          </ac:spMkLst>
        </pc:spChg>
        <pc:picChg chg="add del mod">
          <ac:chgData name="Shaik Umar" userId="6d75633a253eb04d" providerId="LiveId" clId="{FD94E54F-2EFC-4E46-9B91-4E4744A407DF}" dt="2019-08-05T15:41:41.897" v="3330" actId="478"/>
          <ac:picMkLst>
            <pc:docMk/>
            <pc:sldMk cId="2975803254" sldId="316"/>
            <ac:picMk id="4" creationId="{0E1B9BE5-12E7-4A07-840D-1CFDF02EA31B}"/>
          </ac:picMkLst>
        </pc:picChg>
      </pc:sldChg>
      <pc:sldChg chg="addSp delSp modSp add del modNotesTx">
        <pc:chgData name="Shaik Umar" userId="6d75633a253eb04d" providerId="LiveId" clId="{FD94E54F-2EFC-4E46-9B91-4E4744A407DF}" dt="2019-08-06T05:43:02.943" v="8623" actId="2696"/>
        <pc:sldMkLst>
          <pc:docMk/>
          <pc:sldMk cId="2008665877" sldId="317"/>
        </pc:sldMkLst>
        <pc:spChg chg="mod">
          <ac:chgData name="Shaik Umar" userId="6d75633a253eb04d" providerId="LiveId" clId="{FD94E54F-2EFC-4E46-9B91-4E4744A407DF}" dt="2019-08-05T16:17:16.875" v="3611"/>
          <ac:spMkLst>
            <pc:docMk/>
            <pc:sldMk cId="2008665877" sldId="317"/>
            <ac:spMk id="2" creationId="{46822B47-4C73-4D75-8BC8-21AA40481506}"/>
          </ac:spMkLst>
        </pc:spChg>
        <pc:spChg chg="del">
          <ac:chgData name="Shaik Umar" userId="6d75633a253eb04d" providerId="LiveId" clId="{FD94E54F-2EFC-4E46-9B91-4E4744A407DF}" dt="2019-08-05T15:50:43.250" v="3513" actId="478"/>
          <ac:spMkLst>
            <pc:docMk/>
            <pc:sldMk cId="2008665877" sldId="317"/>
            <ac:spMk id="3" creationId="{DFD3F477-EA7B-4DC7-AE35-84FADBF118AA}"/>
          </ac:spMkLst>
        </pc:spChg>
        <pc:picChg chg="add mod">
          <ac:chgData name="Shaik Umar" userId="6d75633a253eb04d" providerId="LiveId" clId="{FD94E54F-2EFC-4E46-9B91-4E4744A407DF}" dt="2019-08-05T16:16:53.866" v="3609" actId="1076"/>
          <ac:picMkLst>
            <pc:docMk/>
            <pc:sldMk cId="2008665877" sldId="317"/>
            <ac:picMk id="4" creationId="{0E3DE6EE-32E8-4E36-B47D-515CE55A4183}"/>
          </ac:picMkLst>
        </pc:picChg>
        <pc:cxnChg chg="add del mod">
          <ac:chgData name="Shaik Umar" userId="6d75633a253eb04d" providerId="LiveId" clId="{FD94E54F-2EFC-4E46-9B91-4E4744A407DF}" dt="2019-08-05T16:46:35.336" v="4598"/>
          <ac:cxnSpMkLst>
            <pc:docMk/>
            <pc:sldMk cId="2008665877" sldId="317"/>
            <ac:cxnSpMk id="5" creationId="{ECC39668-D832-41C2-B413-AD2BD91F3B9D}"/>
          </ac:cxnSpMkLst>
        </pc:cxn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008665877" sldId="317"/>
            <ac:cxnSpMk id="6" creationId="{BF7F6A88-00FB-4E56-941A-8D2CAAC0FD0E}"/>
          </ac:cxnSpMkLst>
        </pc:cxnChg>
      </pc:sldChg>
      <pc:sldChg chg="addSp delSp modSp add delCm modNotesTx">
        <pc:chgData name="Shaik Umar" userId="6d75633a253eb04d" providerId="LiveId" clId="{FD94E54F-2EFC-4E46-9B91-4E4744A407DF}" dt="2019-08-06T05:48:38.752" v="8738" actId="14100"/>
        <pc:sldMkLst>
          <pc:docMk/>
          <pc:sldMk cId="1354655402" sldId="318"/>
        </pc:sldMkLst>
        <pc:spChg chg="mod">
          <ac:chgData name="Shaik Umar" userId="6d75633a253eb04d" providerId="LiveId" clId="{FD94E54F-2EFC-4E46-9B91-4E4744A407DF}" dt="2019-08-06T05:48:00.538" v="8728" actId="1076"/>
          <ac:spMkLst>
            <pc:docMk/>
            <pc:sldMk cId="1354655402" sldId="318"/>
            <ac:spMk id="2" creationId="{2B6F8FA5-F661-47D9-8569-6159622ECC55}"/>
          </ac:spMkLst>
        </pc:spChg>
        <pc:spChg chg="mod">
          <ac:chgData name="Shaik Umar" userId="6d75633a253eb04d" providerId="LiveId" clId="{FD94E54F-2EFC-4E46-9B91-4E4744A407DF}" dt="2019-08-06T05:48:00.538" v="8728" actId="1076"/>
          <ac:spMkLst>
            <pc:docMk/>
            <pc:sldMk cId="1354655402" sldId="318"/>
            <ac:spMk id="10" creationId="{FC3BA52B-3725-4050-908A-64F1CF211AD6}"/>
          </ac:spMkLst>
        </pc:spChg>
        <pc:spChg chg="mod">
          <ac:chgData name="Shaik Umar" userId="6d75633a253eb04d" providerId="LiveId" clId="{FD94E54F-2EFC-4E46-9B91-4E4744A407DF}" dt="2019-08-06T05:48:00.538" v="8728" actId="1076"/>
          <ac:spMkLst>
            <pc:docMk/>
            <pc:sldMk cId="1354655402" sldId="318"/>
            <ac:spMk id="11" creationId="{324D6F4F-1261-4094-9C4A-E32E1375CD8A}"/>
          </ac:spMkLst>
        </pc:spChg>
        <pc:spChg chg="mod">
          <ac:chgData name="Shaik Umar" userId="6d75633a253eb04d" providerId="LiveId" clId="{FD94E54F-2EFC-4E46-9B91-4E4744A407DF}" dt="2019-08-06T05:48:00.538" v="8728" actId="1076"/>
          <ac:spMkLst>
            <pc:docMk/>
            <pc:sldMk cId="1354655402" sldId="318"/>
            <ac:spMk id="12" creationId="{9B45C55C-6305-4D1F-9E30-358B8A232D81}"/>
          </ac:spMkLst>
        </pc:spChg>
        <pc:spChg chg="add mod">
          <ac:chgData name="Shaik Umar" userId="6d75633a253eb04d" providerId="LiveId" clId="{FD94E54F-2EFC-4E46-9B91-4E4744A407DF}" dt="2019-08-06T05:47:00.150" v="8719" actId="1076"/>
          <ac:spMkLst>
            <pc:docMk/>
            <pc:sldMk cId="1354655402" sldId="318"/>
            <ac:spMk id="13" creationId="{08A01D47-DD27-4962-9F31-1014CE54DC13}"/>
          </ac:spMkLst>
        </pc:spChg>
        <pc:spChg chg="mod">
          <ac:chgData name="Shaik Umar" userId="6d75633a253eb04d" providerId="LiveId" clId="{FD94E54F-2EFC-4E46-9B91-4E4744A407DF}" dt="2019-08-06T05:48:00.538" v="8728" actId="1076"/>
          <ac:spMkLst>
            <pc:docMk/>
            <pc:sldMk cId="1354655402" sldId="318"/>
            <ac:spMk id="16" creationId="{4AFF62BF-07D8-4FF5-ABE7-A35F23D094B3}"/>
          </ac:spMkLst>
        </pc:spChg>
        <pc:spChg chg="mod">
          <ac:chgData name="Shaik Umar" userId="6d75633a253eb04d" providerId="LiveId" clId="{FD94E54F-2EFC-4E46-9B91-4E4744A407DF}" dt="2019-08-06T05:48:00.538" v="8728" actId="1076"/>
          <ac:spMkLst>
            <pc:docMk/>
            <pc:sldMk cId="1354655402" sldId="318"/>
            <ac:spMk id="17" creationId="{5B38E9F7-6EA4-4D9F-874B-DE3C4C62473B}"/>
          </ac:spMkLst>
        </pc:spChg>
        <pc:spChg chg="mod">
          <ac:chgData name="Shaik Umar" userId="6d75633a253eb04d" providerId="LiveId" clId="{FD94E54F-2EFC-4E46-9B91-4E4744A407DF}" dt="2019-08-06T05:48:00.538" v="8728" actId="1076"/>
          <ac:spMkLst>
            <pc:docMk/>
            <pc:sldMk cId="1354655402" sldId="318"/>
            <ac:spMk id="18" creationId="{E33AAD85-A95E-4A5A-A53A-7CD2BEADCA63}"/>
          </ac:spMkLst>
        </pc:spChg>
        <pc:spChg chg="add mod">
          <ac:chgData name="Shaik Umar" userId="6d75633a253eb04d" providerId="LiveId" clId="{FD94E54F-2EFC-4E46-9B91-4E4744A407DF}" dt="2019-08-06T05:47:54.823" v="8727" actId="571"/>
          <ac:spMkLst>
            <pc:docMk/>
            <pc:sldMk cId="1354655402" sldId="318"/>
            <ac:spMk id="22" creationId="{66B1F4EF-E889-4174-BFC9-2D7AF2F72B10}"/>
          </ac:spMkLst>
        </pc:spChg>
        <pc:spChg chg="add mod">
          <ac:chgData name="Shaik Umar" userId="6d75633a253eb04d" providerId="LiveId" clId="{FD94E54F-2EFC-4E46-9B91-4E4744A407DF}" dt="2019-08-06T05:47:54.823" v="8727" actId="571"/>
          <ac:spMkLst>
            <pc:docMk/>
            <pc:sldMk cId="1354655402" sldId="318"/>
            <ac:spMk id="23" creationId="{D4404B28-E435-4D8E-86AC-88BF99CA3CBD}"/>
          </ac:spMkLst>
        </pc:spChg>
        <pc:spChg chg="add mod">
          <ac:chgData name="Shaik Umar" userId="6d75633a253eb04d" providerId="LiveId" clId="{FD94E54F-2EFC-4E46-9B91-4E4744A407DF}" dt="2019-08-06T05:47:54.823" v="8727" actId="571"/>
          <ac:spMkLst>
            <pc:docMk/>
            <pc:sldMk cId="1354655402" sldId="318"/>
            <ac:spMk id="24" creationId="{F3768B3D-662F-40E0-9357-B7400978C44F}"/>
          </ac:spMkLst>
        </pc:spChg>
        <pc:spChg chg="add mod">
          <ac:chgData name="Shaik Umar" userId="6d75633a253eb04d" providerId="LiveId" clId="{FD94E54F-2EFC-4E46-9B91-4E4744A407DF}" dt="2019-08-06T05:47:54.823" v="8727" actId="571"/>
          <ac:spMkLst>
            <pc:docMk/>
            <pc:sldMk cId="1354655402" sldId="318"/>
            <ac:spMk id="25" creationId="{47FC2BFE-677C-432D-A140-6C6D02B2A3B2}"/>
          </ac:spMkLst>
        </pc:spChg>
        <pc:spChg chg="add mod">
          <ac:chgData name="Shaik Umar" userId="6d75633a253eb04d" providerId="LiveId" clId="{FD94E54F-2EFC-4E46-9B91-4E4744A407DF}" dt="2019-08-06T05:47:54.823" v="8727" actId="571"/>
          <ac:spMkLst>
            <pc:docMk/>
            <pc:sldMk cId="1354655402" sldId="318"/>
            <ac:spMk id="26" creationId="{7295AAD5-8198-48E8-A6A5-59E2F5568626}"/>
          </ac:spMkLst>
        </pc:spChg>
        <pc:spChg chg="add mod">
          <ac:chgData name="Shaik Umar" userId="6d75633a253eb04d" providerId="LiveId" clId="{FD94E54F-2EFC-4E46-9B91-4E4744A407DF}" dt="2019-08-06T05:47:54.823" v="8727" actId="571"/>
          <ac:spMkLst>
            <pc:docMk/>
            <pc:sldMk cId="1354655402" sldId="318"/>
            <ac:spMk id="27" creationId="{F14C358E-5DC3-4E83-8865-453BB7E5BBDB}"/>
          </ac:spMkLst>
        </pc:spChg>
        <pc:spChg chg="add mod">
          <ac:chgData name="Shaik Umar" userId="6d75633a253eb04d" providerId="LiveId" clId="{FD94E54F-2EFC-4E46-9B91-4E4744A407DF}" dt="2019-08-06T05:47:54.823" v="8727" actId="571"/>
          <ac:spMkLst>
            <pc:docMk/>
            <pc:sldMk cId="1354655402" sldId="318"/>
            <ac:spMk id="28" creationId="{3C50AA8B-60AE-4B27-A0A9-684487FC91B1}"/>
          </ac:spMkLst>
        </pc:spChg>
        <pc:spChg chg="mod">
          <ac:chgData name="Shaik Umar" userId="6d75633a253eb04d" providerId="LiveId" clId="{FD94E54F-2EFC-4E46-9B91-4E4744A407DF}" dt="2019-08-06T05:48:38.752" v="8738" actId="14100"/>
          <ac:spMkLst>
            <pc:docMk/>
            <pc:sldMk cId="1354655402" sldId="318"/>
            <ac:spMk id="75" creationId="{00000000-0000-0000-0000-000000000000}"/>
          </ac:spMkLst>
        </pc:spChg>
        <pc:picChg chg="del">
          <ac:chgData name="Shaik Umar" userId="6d75633a253eb04d" providerId="LiveId" clId="{FD94E54F-2EFC-4E46-9B91-4E4744A407DF}" dt="2019-08-05T17:11:48.300" v="4600" actId="478"/>
          <ac:picMkLst>
            <pc:docMk/>
            <pc:sldMk cId="1354655402" sldId="318"/>
            <ac:picMk id="13" creationId="{B7B8D4C3-F38A-46E9-8328-9CF7D5075C35}"/>
          </ac:picMkLst>
        </pc:picChg>
        <pc:picChg chg="del">
          <ac:chgData name="Shaik Umar" userId="6d75633a253eb04d" providerId="LiveId" clId="{FD94E54F-2EFC-4E46-9B91-4E4744A407DF}" dt="2019-08-05T17:11:49.101" v="4601" actId="478"/>
          <ac:picMkLst>
            <pc:docMk/>
            <pc:sldMk cId="1354655402" sldId="318"/>
            <ac:picMk id="14" creationId="{01CEE614-4046-4903-8D61-0E90DC9308BA}"/>
          </ac:picMkLst>
        </pc:picChg>
        <pc:picChg chg="add mod">
          <ac:chgData name="Shaik Umar" userId="6d75633a253eb04d" providerId="LiveId" clId="{FD94E54F-2EFC-4E46-9B91-4E4744A407DF}" dt="2019-08-06T05:47:54.823" v="8727" actId="571"/>
          <ac:picMkLst>
            <pc:docMk/>
            <pc:sldMk cId="1354655402" sldId="318"/>
            <ac:picMk id="14" creationId="{A58C62CD-077E-4791-BE90-FF0B78A48AAC}"/>
          </ac:picMkLst>
        </pc:picChg>
        <pc:picChg chg="add mod">
          <ac:chgData name="Shaik Umar" userId="6d75633a253eb04d" providerId="LiveId" clId="{FD94E54F-2EFC-4E46-9B91-4E4744A407DF}" dt="2019-08-06T05:47:54.823" v="8727" actId="571"/>
          <ac:picMkLst>
            <pc:docMk/>
            <pc:sldMk cId="1354655402" sldId="318"/>
            <ac:picMk id="15" creationId="{4286BB00-20C5-49D5-9BCC-123C2B2B1D9D}"/>
          </ac:picMkLst>
        </pc:picChg>
        <pc:picChg chg="del">
          <ac:chgData name="Shaik Umar" userId="6d75633a253eb04d" providerId="LiveId" clId="{FD94E54F-2EFC-4E46-9B91-4E4744A407DF}" dt="2019-08-05T17:11:51.228" v="4602" actId="478"/>
          <ac:picMkLst>
            <pc:docMk/>
            <pc:sldMk cId="1354655402" sldId="318"/>
            <ac:picMk id="15" creationId="{C73ED0A2-9215-4434-B4A1-D9AC77861B64}"/>
          </ac:picMkLst>
        </pc:picChg>
        <pc:picChg chg="add mod">
          <ac:chgData name="Shaik Umar" userId="6d75633a253eb04d" providerId="LiveId" clId="{FD94E54F-2EFC-4E46-9B91-4E4744A407DF}" dt="2019-08-06T05:48:00.538" v="8728" actId="1076"/>
          <ac:picMkLst>
            <pc:docMk/>
            <pc:sldMk cId="1354655402" sldId="318"/>
            <ac:picMk id="19" creationId="{E5DB67D2-AAF7-4C23-AEDC-851449FFE28E}"/>
          </ac:picMkLst>
        </pc:picChg>
        <pc:picChg chg="add mod ord">
          <ac:chgData name="Shaik Umar" userId="6d75633a253eb04d" providerId="LiveId" clId="{FD94E54F-2EFC-4E46-9B91-4E4744A407DF}" dt="2019-08-06T05:48:00.538" v="8728" actId="1076"/>
          <ac:picMkLst>
            <pc:docMk/>
            <pc:sldMk cId="1354655402" sldId="318"/>
            <ac:picMk id="20" creationId="{2931A92B-1416-40D1-A007-733DE1370A25}"/>
          </ac:picMkLst>
        </pc:picChg>
        <pc:picChg chg="add mod ord">
          <ac:chgData name="Shaik Umar" userId="6d75633a253eb04d" providerId="LiveId" clId="{FD94E54F-2EFC-4E46-9B91-4E4744A407DF}" dt="2019-08-06T05:48:00.538" v="8728" actId="1076"/>
          <ac:picMkLst>
            <pc:docMk/>
            <pc:sldMk cId="1354655402" sldId="318"/>
            <ac:picMk id="21" creationId="{BD37A352-FFCF-46C0-9233-C80DDFC13992}"/>
          </ac:picMkLst>
        </pc:picChg>
        <pc:picChg chg="add mod">
          <ac:chgData name="Shaik Umar" userId="6d75633a253eb04d" providerId="LiveId" clId="{FD94E54F-2EFC-4E46-9B91-4E4744A407DF}" dt="2019-08-06T05:47:54.823" v="8727" actId="571"/>
          <ac:picMkLst>
            <pc:docMk/>
            <pc:sldMk cId="1354655402" sldId="318"/>
            <ac:picMk id="29" creationId="{9CEEF1E6-0816-4C22-B3D6-EC8BEE461AAB}"/>
          </ac:picMkLst>
        </pc:pic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354655402" sldId="318"/>
            <ac:cxnSpMk id="3" creationId="{DD9E40AA-0E3C-4E18-A233-35ECF53136E6}"/>
          </ac:cxnSpMkLst>
        </pc:cxnChg>
      </pc:sldChg>
      <pc:sldChg chg="delSp modSp add del">
        <pc:chgData name="Shaik Umar" userId="6d75633a253eb04d" providerId="LiveId" clId="{FD94E54F-2EFC-4E46-9B91-4E4744A407DF}" dt="2019-08-05T18:22:40.835" v="5345" actId="2696"/>
        <pc:sldMkLst>
          <pc:docMk/>
          <pc:sldMk cId="534496310" sldId="319"/>
        </pc:sldMkLst>
        <pc:spChg chg="mod">
          <ac:chgData name="Shaik Umar" userId="6d75633a253eb04d" providerId="LiveId" clId="{FD94E54F-2EFC-4E46-9B91-4E4744A407DF}" dt="2019-08-05T18:21:00.882" v="5320"/>
          <ac:spMkLst>
            <pc:docMk/>
            <pc:sldMk cId="534496310" sldId="319"/>
            <ac:spMk id="2" creationId="{73B9C038-DE47-4DAE-A74C-B5397F7D3F6C}"/>
          </ac:spMkLst>
        </pc:spChg>
        <pc:spChg chg="del">
          <ac:chgData name="Shaik Umar" userId="6d75633a253eb04d" providerId="LiveId" clId="{FD94E54F-2EFC-4E46-9B91-4E4744A407DF}" dt="2019-08-05T18:15:24.142" v="5250" actId="478"/>
          <ac:spMkLst>
            <pc:docMk/>
            <pc:sldMk cId="534496310" sldId="319"/>
            <ac:spMk id="3" creationId="{1977BF36-0691-44C3-816E-5C3075960A0F}"/>
          </ac:spMkLst>
        </pc:spChg>
      </pc:sldChg>
      <pc:sldChg chg="addSp delSp modSp add delCm modNotesTx">
        <pc:chgData name="Shaik Umar" userId="6d75633a253eb04d" providerId="LiveId" clId="{FD94E54F-2EFC-4E46-9B91-4E4744A407DF}" dt="2019-08-06T06:07:29.414" v="9280" actId="20577"/>
        <pc:sldMkLst>
          <pc:docMk/>
          <pc:sldMk cId="532484086" sldId="320"/>
        </pc:sldMkLst>
        <pc:spChg chg="mod">
          <ac:chgData name="Shaik Umar" userId="6d75633a253eb04d" providerId="LiveId" clId="{FD94E54F-2EFC-4E46-9B91-4E4744A407DF}" dt="2019-08-06T05:51:14.575" v="8804" actId="1076"/>
          <ac:spMkLst>
            <pc:docMk/>
            <pc:sldMk cId="532484086" sldId="320"/>
            <ac:spMk id="10" creationId="{FC3BA52B-3725-4050-908A-64F1CF211AD6}"/>
          </ac:spMkLst>
        </pc:spChg>
        <pc:spChg chg="mod">
          <ac:chgData name="Shaik Umar" userId="6d75633a253eb04d" providerId="LiveId" clId="{FD94E54F-2EFC-4E46-9B91-4E4744A407DF}" dt="2019-08-06T05:51:11.896" v="8803" actId="1076"/>
          <ac:spMkLst>
            <pc:docMk/>
            <pc:sldMk cId="532484086" sldId="320"/>
            <ac:spMk id="11" creationId="{324D6F4F-1261-4094-9C4A-E32E1375CD8A}"/>
          </ac:spMkLst>
        </pc:spChg>
        <pc:spChg chg="mod">
          <ac:chgData name="Shaik Umar" userId="6d75633a253eb04d" providerId="LiveId" clId="{FD94E54F-2EFC-4E46-9B91-4E4744A407DF}" dt="2019-08-06T05:50:59.470" v="8800" actId="1076"/>
          <ac:spMkLst>
            <pc:docMk/>
            <pc:sldMk cId="532484086" sldId="320"/>
            <ac:spMk id="12" creationId="{9B45C55C-6305-4D1F-9E30-358B8A232D81}"/>
          </ac:spMkLst>
        </pc:spChg>
        <pc:spChg chg="add mod">
          <ac:chgData name="Shaik Umar" userId="6d75633a253eb04d" providerId="LiveId" clId="{FD94E54F-2EFC-4E46-9B91-4E4744A407DF}" dt="2019-08-06T05:51:41.301" v="8808"/>
          <ac:spMkLst>
            <pc:docMk/>
            <pc:sldMk cId="532484086" sldId="320"/>
            <ac:spMk id="13" creationId="{28035372-7D61-4659-A894-62162D4432A7}"/>
          </ac:spMkLst>
        </pc:spChg>
        <pc:spChg chg="mod">
          <ac:chgData name="Shaik Umar" userId="6d75633a253eb04d" providerId="LiveId" clId="{FD94E54F-2EFC-4E46-9B91-4E4744A407DF}" dt="2019-08-06T05:51:04.553" v="8801" actId="1076"/>
          <ac:spMkLst>
            <pc:docMk/>
            <pc:sldMk cId="532484086" sldId="320"/>
            <ac:spMk id="16" creationId="{4AFF62BF-07D8-4FF5-ABE7-A35F23D094B3}"/>
          </ac:spMkLst>
        </pc:spChg>
        <pc:spChg chg="mod">
          <ac:chgData name="Shaik Umar" userId="6d75633a253eb04d" providerId="LiveId" clId="{FD94E54F-2EFC-4E46-9B91-4E4744A407DF}" dt="2019-08-06T05:50:45.348" v="8798" actId="1076"/>
          <ac:spMkLst>
            <pc:docMk/>
            <pc:sldMk cId="532484086" sldId="320"/>
            <ac:spMk id="17" creationId="{5B38E9F7-6EA4-4D9F-874B-DE3C4C62473B}"/>
          </ac:spMkLst>
        </pc:spChg>
        <pc:spChg chg="mod">
          <ac:chgData name="Shaik Umar" userId="6d75633a253eb04d" providerId="LiveId" clId="{FD94E54F-2EFC-4E46-9B91-4E4744A407DF}" dt="2019-08-06T05:51:07.423" v="8802" actId="1076"/>
          <ac:spMkLst>
            <pc:docMk/>
            <pc:sldMk cId="532484086" sldId="320"/>
            <ac:spMk id="18" creationId="{E33AAD85-A95E-4A5A-A53A-7CD2BEADCA63}"/>
          </ac:spMkLst>
        </pc:spChg>
        <pc:spChg chg="mod">
          <ac:chgData name="Shaik Umar" userId="6d75633a253eb04d" providerId="LiveId" clId="{FD94E54F-2EFC-4E46-9B91-4E4744A407DF}" dt="2019-08-06T06:07:29.414" v="9280" actId="20577"/>
          <ac:spMkLst>
            <pc:docMk/>
            <pc:sldMk cId="532484086" sldId="320"/>
            <ac:spMk id="75" creationId="{00000000-0000-0000-0000-000000000000}"/>
          </ac:spMkLst>
        </pc:spChg>
        <pc:picChg chg="add mod">
          <ac:chgData name="Shaik Umar" userId="6d75633a253eb04d" providerId="LiveId" clId="{FD94E54F-2EFC-4E46-9B91-4E4744A407DF}" dt="2019-08-06T05:50:03.534" v="8785" actId="14100"/>
          <ac:picMkLst>
            <pc:docMk/>
            <pc:sldMk cId="532484086" sldId="320"/>
            <ac:picMk id="4" creationId="{3333F9EA-CB18-4457-BFA2-6FEBA58C6D0C}"/>
          </ac:picMkLst>
        </pc:picChg>
        <pc:picChg chg="add mod ord">
          <ac:chgData name="Shaik Umar" userId="6d75633a253eb04d" providerId="LiveId" clId="{FD94E54F-2EFC-4E46-9B91-4E4744A407DF}" dt="2019-08-06T05:50:10.560" v="8789" actId="1076"/>
          <ac:picMkLst>
            <pc:docMk/>
            <pc:sldMk cId="532484086" sldId="320"/>
            <ac:picMk id="6" creationId="{8973E2C1-26DC-4A64-B4BB-FD230049BFAE}"/>
          </ac:picMkLst>
        </pc:picChg>
        <pc:picChg chg="add mod ord">
          <ac:chgData name="Shaik Umar" userId="6d75633a253eb04d" providerId="LiveId" clId="{FD94E54F-2EFC-4E46-9B91-4E4744A407DF}" dt="2019-08-06T05:50:24.611" v="8793" actId="1076"/>
          <ac:picMkLst>
            <pc:docMk/>
            <pc:sldMk cId="532484086" sldId="320"/>
            <ac:picMk id="8" creationId="{A23BD83E-082C-42FB-9E2A-E865B9F01713}"/>
          </ac:picMkLst>
        </pc:picChg>
        <pc:picChg chg="del">
          <ac:chgData name="Shaik Umar" userId="6d75633a253eb04d" providerId="LiveId" clId="{FD94E54F-2EFC-4E46-9B91-4E4744A407DF}" dt="2019-08-05T17:31:16.358" v="4770" actId="478"/>
          <ac:picMkLst>
            <pc:docMk/>
            <pc:sldMk cId="532484086" sldId="320"/>
            <ac:picMk id="19" creationId="{E5DB67D2-AAF7-4C23-AEDC-851449FFE28E}"/>
          </ac:picMkLst>
        </pc:picChg>
        <pc:picChg chg="del">
          <ac:chgData name="Shaik Umar" userId="6d75633a253eb04d" providerId="LiveId" clId="{FD94E54F-2EFC-4E46-9B91-4E4744A407DF}" dt="2019-08-05T17:31:17.198" v="4771" actId="478"/>
          <ac:picMkLst>
            <pc:docMk/>
            <pc:sldMk cId="532484086" sldId="320"/>
            <ac:picMk id="20" creationId="{2931A92B-1416-40D1-A007-733DE1370A25}"/>
          </ac:picMkLst>
        </pc:picChg>
        <pc:picChg chg="del">
          <ac:chgData name="Shaik Umar" userId="6d75633a253eb04d" providerId="LiveId" clId="{FD94E54F-2EFC-4E46-9B91-4E4744A407DF}" dt="2019-08-05T17:31:18.883" v="4772" actId="478"/>
          <ac:picMkLst>
            <pc:docMk/>
            <pc:sldMk cId="532484086" sldId="320"/>
            <ac:picMk id="21" creationId="{BD37A352-FFCF-46C0-9233-C80DDFC13992}"/>
          </ac:picMkLst>
        </pc:pic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532484086" sldId="320"/>
            <ac:cxnSpMk id="9" creationId="{A1BC2468-4478-4210-98B3-637E9667EADB}"/>
          </ac:cxnSpMkLst>
        </pc:cxnChg>
      </pc:sldChg>
      <pc:sldChg chg="delSp modSp add del">
        <pc:chgData name="Shaik Umar" userId="6d75633a253eb04d" providerId="LiveId" clId="{FD94E54F-2EFC-4E46-9B91-4E4744A407DF}" dt="2019-08-05T18:23:52.054" v="5354" actId="2696"/>
        <pc:sldMkLst>
          <pc:docMk/>
          <pc:sldMk cId="1692735306" sldId="321"/>
        </pc:sldMkLst>
        <pc:spChg chg="mod">
          <ac:chgData name="Shaik Umar" userId="6d75633a253eb04d" providerId="LiveId" clId="{FD94E54F-2EFC-4E46-9B91-4E4744A407DF}" dt="2019-08-05T17:36:03.927" v="4799" actId="20577"/>
          <ac:spMkLst>
            <pc:docMk/>
            <pc:sldMk cId="1692735306" sldId="321"/>
            <ac:spMk id="2" creationId="{1FE4B691-BA74-428F-914B-CA4F84BB1172}"/>
          </ac:spMkLst>
        </pc:spChg>
        <pc:spChg chg="del">
          <ac:chgData name="Shaik Umar" userId="6d75633a253eb04d" providerId="LiveId" clId="{FD94E54F-2EFC-4E46-9B91-4E4744A407DF}" dt="2019-08-05T17:36:07.007" v="4800" actId="478"/>
          <ac:spMkLst>
            <pc:docMk/>
            <pc:sldMk cId="1692735306" sldId="321"/>
            <ac:spMk id="3" creationId="{4E83DA75-CFAA-4904-B67E-EEF89D0F42CA}"/>
          </ac:spMkLst>
        </pc:spChg>
      </pc:sldChg>
      <pc:sldChg chg="addSp delSp modSp add del modTransition">
        <pc:chgData name="Shaik Umar" userId="6d75633a253eb04d" providerId="LiveId" clId="{FD94E54F-2EFC-4E46-9B91-4E4744A407DF}" dt="2019-08-06T05:52:02.146" v="8810" actId="2696"/>
        <pc:sldMkLst>
          <pc:docMk/>
          <pc:sldMk cId="3354713091" sldId="322"/>
        </pc:sldMkLst>
        <pc:spChg chg="del">
          <ac:chgData name="Shaik Umar" userId="6d75633a253eb04d" providerId="LiveId" clId="{FD94E54F-2EFC-4E46-9B91-4E4744A407DF}" dt="2019-08-05T17:38:39.223" v="4886" actId="478"/>
          <ac:spMkLst>
            <pc:docMk/>
            <pc:sldMk cId="3354713091" sldId="322"/>
            <ac:spMk id="2" creationId="{C7A1C5EA-AB25-45F7-A5E4-47683976C025}"/>
          </ac:spMkLst>
        </pc:spChg>
        <pc:spChg chg="del">
          <ac:chgData name="Shaik Umar" userId="6d75633a253eb04d" providerId="LiveId" clId="{FD94E54F-2EFC-4E46-9B91-4E4744A407DF}" dt="2019-08-05T17:38:41.709" v="4888" actId="478"/>
          <ac:spMkLst>
            <pc:docMk/>
            <pc:sldMk cId="3354713091" sldId="322"/>
            <ac:spMk id="3" creationId="{FB5F5D2B-F501-4260-8A86-E89F84B997DC}"/>
          </ac:spMkLst>
        </pc:spChg>
        <pc:spChg chg="add mod">
          <ac:chgData name="Shaik Umar" userId="6d75633a253eb04d" providerId="LiveId" clId="{FD94E54F-2EFC-4E46-9B91-4E4744A407DF}" dt="2019-08-05T17:40:51.414" v="4913" actId="1076"/>
          <ac:spMkLst>
            <pc:docMk/>
            <pc:sldMk cId="3354713091" sldId="322"/>
            <ac:spMk id="10" creationId="{6386D329-5E39-48EF-A1AB-AFAEDF09C29B}"/>
          </ac:spMkLst>
        </pc:spChg>
        <pc:spChg chg="add mod">
          <ac:chgData name="Shaik Umar" userId="6d75633a253eb04d" providerId="LiveId" clId="{FD94E54F-2EFC-4E46-9B91-4E4744A407DF}" dt="2019-08-05T17:40:51.414" v="4913" actId="1076"/>
          <ac:spMkLst>
            <pc:docMk/>
            <pc:sldMk cId="3354713091" sldId="322"/>
            <ac:spMk id="11" creationId="{9B1A16BA-1790-471D-97EE-4542F10AE9E1}"/>
          </ac:spMkLst>
        </pc:spChg>
        <pc:spChg chg="add mod">
          <ac:chgData name="Shaik Umar" userId="6d75633a253eb04d" providerId="LiveId" clId="{FD94E54F-2EFC-4E46-9B91-4E4744A407DF}" dt="2019-08-05T17:40:51.414" v="4913" actId="1076"/>
          <ac:spMkLst>
            <pc:docMk/>
            <pc:sldMk cId="3354713091" sldId="322"/>
            <ac:spMk id="12" creationId="{0279B7DD-0D6B-496D-ACD6-68A30C736B37}"/>
          </ac:spMkLst>
        </pc:spChg>
        <pc:spChg chg="add mod">
          <ac:chgData name="Shaik Umar" userId="6d75633a253eb04d" providerId="LiveId" clId="{FD94E54F-2EFC-4E46-9B91-4E4744A407DF}" dt="2019-08-05T17:40:51.414" v="4913" actId="1076"/>
          <ac:spMkLst>
            <pc:docMk/>
            <pc:sldMk cId="3354713091" sldId="322"/>
            <ac:spMk id="13" creationId="{F857C189-FFCF-4BB5-B12E-23B8A5FA47AB}"/>
          </ac:spMkLst>
        </pc:spChg>
        <pc:spChg chg="add mod">
          <ac:chgData name="Shaik Umar" userId="6d75633a253eb04d" providerId="LiveId" clId="{FD94E54F-2EFC-4E46-9B91-4E4744A407DF}" dt="2019-08-05T17:40:51.414" v="4913" actId="1076"/>
          <ac:spMkLst>
            <pc:docMk/>
            <pc:sldMk cId="3354713091" sldId="322"/>
            <ac:spMk id="14" creationId="{E513800B-A1EB-4534-A7D9-42F0E5CEB8A6}"/>
          </ac:spMkLst>
        </pc:spChg>
        <pc:spChg chg="add mod">
          <ac:chgData name="Shaik Umar" userId="6d75633a253eb04d" providerId="LiveId" clId="{FD94E54F-2EFC-4E46-9B91-4E4744A407DF}" dt="2019-08-05T17:40:51.414" v="4913" actId="1076"/>
          <ac:spMkLst>
            <pc:docMk/>
            <pc:sldMk cId="3354713091" sldId="322"/>
            <ac:spMk id="15" creationId="{BF9BC474-73E3-4634-93E7-8780D1FFEC76}"/>
          </ac:spMkLst>
        </pc:spChg>
        <pc:picChg chg="add mod">
          <ac:chgData name="Shaik Umar" userId="6d75633a253eb04d" providerId="LiveId" clId="{FD94E54F-2EFC-4E46-9B91-4E4744A407DF}" dt="2019-08-05T17:40:13.919" v="4908" actId="1076"/>
          <ac:picMkLst>
            <pc:docMk/>
            <pc:sldMk cId="3354713091" sldId="322"/>
            <ac:picMk id="5" creationId="{AC204BBA-7542-43DD-94E4-AAB0589D1757}"/>
          </ac:picMkLst>
        </pc:picChg>
        <pc:picChg chg="add mod ord">
          <ac:chgData name="Shaik Umar" userId="6d75633a253eb04d" providerId="LiveId" clId="{FD94E54F-2EFC-4E46-9B91-4E4744A407DF}" dt="2019-08-05T17:40:17.073" v="4909" actId="1076"/>
          <ac:picMkLst>
            <pc:docMk/>
            <pc:sldMk cId="3354713091" sldId="322"/>
            <ac:picMk id="7" creationId="{80F2B6C9-90C9-4F4E-8953-F3398D72D105}"/>
          </ac:picMkLst>
        </pc:picChg>
        <pc:picChg chg="add mod ord">
          <ac:chgData name="Shaik Umar" userId="6d75633a253eb04d" providerId="LiveId" clId="{FD94E54F-2EFC-4E46-9B91-4E4744A407DF}" dt="2019-08-05T17:40:21.869" v="4910" actId="1076"/>
          <ac:picMkLst>
            <pc:docMk/>
            <pc:sldMk cId="3354713091" sldId="322"/>
            <ac:picMk id="9" creationId="{577B518F-0BC3-4CDF-AEA6-90ECA7AEB40F}"/>
          </ac:picMkLst>
        </pc:picChg>
      </pc:sldChg>
      <pc:sldChg chg="addSp delSp modSp add modNotesTx">
        <pc:chgData name="Shaik Umar" userId="6d75633a253eb04d" providerId="LiveId" clId="{FD94E54F-2EFC-4E46-9B91-4E4744A407DF}" dt="2019-08-06T13:31:54.087" v="9637" actId="20577"/>
        <pc:sldMkLst>
          <pc:docMk/>
          <pc:sldMk cId="609869687" sldId="323"/>
        </pc:sldMkLst>
        <pc:spChg chg="del">
          <ac:chgData name="Shaik Umar" userId="6d75633a253eb04d" providerId="LiveId" clId="{FD94E54F-2EFC-4E46-9B91-4E4744A407DF}" dt="2019-08-05T17:59:04.641" v="4917" actId="478"/>
          <ac:spMkLst>
            <pc:docMk/>
            <pc:sldMk cId="609869687" sldId="323"/>
            <ac:spMk id="2" creationId="{F07E7B09-D929-46EF-9E40-A2D5F98BDBA7}"/>
          </ac:spMkLst>
        </pc:spChg>
        <pc:spChg chg="del">
          <ac:chgData name="Shaik Umar" userId="6d75633a253eb04d" providerId="LiveId" clId="{FD94E54F-2EFC-4E46-9B91-4E4744A407DF}" dt="2019-08-05T17:59:05.521" v="4918" actId="478"/>
          <ac:spMkLst>
            <pc:docMk/>
            <pc:sldMk cId="609869687" sldId="323"/>
            <ac:spMk id="3" creationId="{02F8DA1E-2CB4-493C-9F3C-5946D6EE916B}"/>
          </ac:spMkLst>
        </pc:spChg>
        <pc:spChg chg="add mod">
          <ac:chgData name="Shaik Umar" userId="6d75633a253eb04d" providerId="LiveId" clId="{FD94E54F-2EFC-4E46-9B91-4E4744A407DF}" dt="2019-08-06T13:31:54.087" v="9637" actId="20577"/>
          <ac:spMkLst>
            <pc:docMk/>
            <pc:sldMk cId="609869687" sldId="323"/>
            <ac:spMk id="10" creationId="{D23A535A-77AD-4FB4-A296-AD8910AB5C18}"/>
          </ac:spMkLst>
        </pc:spChg>
        <pc:spChg chg="add mod">
          <ac:chgData name="Shaik Umar" userId="6d75633a253eb04d" providerId="LiveId" clId="{FD94E54F-2EFC-4E46-9B91-4E4744A407DF}" dt="2019-08-06T06:07:07.043" v="9266" actId="1076"/>
          <ac:spMkLst>
            <pc:docMk/>
            <pc:sldMk cId="609869687" sldId="323"/>
            <ac:spMk id="11" creationId="{5D3D4481-1051-4F03-85A1-90FED376AC69}"/>
          </ac:spMkLst>
        </pc:spChg>
        <pc:spChg chg="add mod">
          <ac:chgData name="Shaik Umar" userId="6d75633a253eb04d" providerId="LiveId" clId="{FD94E54F-2EFC-4E46-9B91-4E4744A407DF}" dt="2019-08-06T06:07:07.043" v="9266" actId="1076"/>
          <ac:spMkLst>
            <pc:docMk/>
            <pc:sldMk cId="609869687" sldId="323"/>
            <ac:spMk id="12" creationId="{6D079446-7BBF-4C80-933E-374427EC50E0}"/>
          </ac:spMkLst>
        </pc:spChg>
        <pc:spChg chg="add mod">
          <ac:chgData name="Shaik Umar" userId="6d75633a253eb04d" providerId="LiveId" clId="{FD94E54F-2EFC-4E46-9B91-4E4744A407DF}" dt="2019-08-06T06:07:07.043" v="9266" actId="1076"/>
          <ac:spMkLst>
            <pc:docMk/>
            <pc:sldMk cId="609869687" sldId="323"/>
            <ac:spMk id="13" creationId="{E07280D4-82F3-4870-AB0A-C6148F7DD158}"/>
          </ac:spMkLst>
        </pc:spChg>
        <pc:spChg chg="add mod">
          <ac:chgData name="Shaik Umar" userId="6d75633a253eb04d" providerId="LiveId" clId="{FD94E54F-2EFC-4E46-9B91-4E4744A407DF}" dt="2019-08-06T06:07:07.043" v="9266" actId="1076"/>
          <ac:spMkLst>
            <pc:docMk/>
            <pc:sldMk cId="609869687" sldId="323"/>
            <ac:spMk id="14" creationId="{6FBD7610-6296-4200-ADD3-4026F47C6B0D}"/>
          </ac:spMkLst>
        </pc:spChg>
        <pc:spChg chg="add mod">
          <ac:chgData name="Shaik Umar" userId="6d75633a253eb04d" providerId="LiveId" clId="{FD94E54F-2EFC-4E46-9B91-4E4744A407DF}" dt="2019-08-06T06:07:07.043" v="9266" actId="1076"/>
          <ac:spMkLst>
            <pc:docMk/>
            <pc:sldMk cId="609869687" sldId="323"/>
            <ac:spMk id="15" creationId="{CFBD00AD-D936-4844-9985-AE3835622E54}"/>
          </ac:spMkLst>
        </pc:spChg>
        <pc:spChg chg="add mod">
          <ac:chgData name="Shaik Umar" userId="6d75633a253eb04d" providerId="LiveId" clId="{FD94E54F-2EFC-4E46-9B91-4E4744A407DF}" dt="2019-08-06T06:07:07.043" v="9266" actId="1076"/>
          <ac:spMkLst>
            <pc:docMk/>
            <pc:sldMk cId="609869687" sldId="323"/>
            <ac:spMk id="16" creationId="{52F1D834-46C0-4687-8D6F-58E8D94E8098}"/>
          </ac:spMkLst>
        </pc:spChg>
        <pc:spChg chg="add mod">
          <ac:chgData name="Shaik Umar" userId="6d75633a253eb04d" providerId="LiveId" clId="{FD94E54F-2EFC-4E46-9B91-4E4744A407DF}" dt="2019-08-06T06:07:07.043" v="9266" actId="1076"/>
          <ac:spMkLst>
            <pc:docMk/>
            <pc:sldMk cId="609869687" sldId="323"/>
            <ac:spMk id="17" creationId="{7B09D88F-BDE9-4135-925B-C0973F638F69}"/>
          </ac:spMkLst>
        </pc:spChg>
        <pc:spChg chg="add mod">
          <ac:chgData name="Shaik Umar" userId="6d75633a253eb04d" providerId="LiveId" clId="{FD94E54F-2EFC-4E46-9B91-4E4744A407DF}" dt="2019-08-06T05:55:44.428" v="8913" actId="20577"/>
          <ac:spMkLst>
            <pc:docMk/>
            <pc:sldMk cId="609869687" sldId="323"/>
            <ac:spMk id="18" creationId="{79B39508-1330-4A8F-86FF-9C946552409E}"/>
          </ac:spMkLst>
        </pc:spChg>
        <pc:picChg chg="add mod">
          <ac:chgData name="Shaik Umar" userId="6d75633a253eb04d" providerId="LiveId" clId="{FD94E54F-2EFC-4E46-9B91-4E4744A407DF}" dt="2019-08-06T06:07:07.043" v="9266" actId="1076"/>
          <ac:picMkLst>
            <pc:docMk/>
            <pc:sldMk cId="609869687" sldId="323"/>
            <ac:picMk id="5" creationId="{DFCBE9D5-CCA5-4EED-A89F-AF1CDA5EE41E}"/>
          </ac:picMkLst>
        </pc:picChg>
        <pc:picChg chg="add mod ord">
          <ac:chgData name="Shaik Umar" userId="6d75633a253eb04d" providerId="LiveId" clId="{FD94E54F-2EFC-4E46-9B91-4E4744A407DF}" dt="2019-08-06T06:07:07.043" v="9266" actId="1076"/>
          <ac:picMkLst>
            <pc:docMk/>
            <pc:sldMk cId="609869687" sldId="323"/>
            <ac:picMk id="7" creationId="{6F93B36B-C6D7-43D6-9970-2A90E6BCECDE}"/>
          </ac:picMkLst>
        </pc:picChg>
        <pc:picChg chg="add mod ord">
          <ac:chgData name="Shaik Umar" userId="6d75633a253eb04d" providerId="LiveId" clId="{FD94E54F-2EFC-4E46-9B91-4E4744A407DF}" dt="2019-08-06T06:07:07.043" v="9266" actId="1076"/>
          <ac:picMkLst>
            <pc:docMk/>
            <pc:sldMk cId="609869687" sldId="323"/>
            <ac:picMk id="9" creationId="{F7197E16-BF09-4F23-8124-E484B1913B80}"/>
          </ac:picMkLst>
        </pc:pic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609869687" sldId="323"/>
            <ac:cxnSpMk id="18" creationId="{98A53BB5-4BB8-4DC9-AEAC-A49835B3696E}"/>
          </ac:cxnSpMkLst>
        </pc:cxnChg>
      </pc:sldChg>
      <pc:sldChg chg="delSp modSp add del ord">
        <pc:chgData name="Shaik Umar" userId="6d75633a253eb04d" providerId="LiveId" clId="{FD94E54F-2EFC-4E46-9B91-4E4744A407DF}" dt="2019-08-05T18:24:38.383" v="5361" actId="2696"/>
        <pc:sldMkLst>
          <pc:docMk/>
          <pc:sldMk cId="990814860" sldId="324"/>
        </pc:sldMkLst>
        <pc:spChg chg="mod">
          <ac:chgData name="Shaik Umar" userId="6d75633a253eb04d" providerId="LiveId" clId="{FD94E54F-2EFC-4E46-9B91-4E4744A407DF}" dt="2019-08-05T18:01:34.217" v="4945" actId="20577"/>
          <ac:spMkLst>
            <pc:docMk/>
            <pc:sldMk cId="990814860" sldId="324"/>
            <ac:spMk id="2" creationId="{752E76EC-684E-47BD-A14D-9D3FA503A211}"/>
          </ac:spMkLst>
        </pc:spChg>
        <pc:spChg chg="del">
          <ac:chgData name="Shaik Umar" userId="6d75633a253eb04d" providerId="LiveId" clId="{FD94E54F-2EFC-4E46-9B91-4E4744A407DF}" dt="2019-08-05T18:15:13.790" v="5249" actId="478"/>
          <ac:spMkLst>
            <pc:docMk/>
            <pc:sldMk cId="990814860" sldId="324"/>
            <ac:spMk id="3" creationId="{FF05095A-9479-4897-9E7A-4D32F9820AF0}"/>
          </ac:spMkLst>
        </pc:spChg>
      </pc:sldChg>
      <pc:sldChg chg="addSp delSp modSp add modNotesTx">
        <pc:chgData name="Shaik Umar" userId="6d75633a253eb04d" providerId="LiveId" clId="{FD94E54F-2EFC-4E46-9B91-4E4744A407DF}" dt="2019-08-06T13:31:40.540" v="9622" actId="1076"/>
        <pc:sldMkLst>
          <pc:docMk/>
          <pc:sldMk cId="2699834729" sldId="325"/>
        </pc:sldMkLst>
        <pc:spChg chg="mod">
          <ac:chgData name="Shaik Umar" userId="6d75633a253eb04d" providerId="LiveId" clId="{FD94E54F-2EFC-4E46-9B91-4E4744A407DF}" dt="2019-08-06T13:31:40.540" v="9622" actId="1076"/>
          <ac:spMkLst>
            <pc:docMk/>
            <pc:sldMk cId="2699834729" sldId="325"/>
            <ac:spMk id="10" creationId="{D23A535A-77AD-4FB4-A296-AD8910AB5C18}"/>
          </ac:spMkLst>
        </pc:spChg>
        <pc:spChg chg="mod">
          <ac:chgData name="Shaik Umar" userId="6d75633a253eb04d" providerId="LiveId" clId="{FD94E54F-2EFC-4E46-9B91-4E4744A407DF}" dt="2019-08-06T06:06:36.556" v="9248" actId="1076"/>
          <ac:spMkLst>
            <pc:docMk/>
            <pc:sldMk cId="2699834729" sldId="325"/>
            <ac:spMk id="11" creationId="{5D3D4481-1051-4F03-85A1-90FED376AC69}"/>
          </ac:spMkLst>
        </pc:spChg>
        <pc:spChg chg="mod">
          <ac:chgData name="Shaik Umar" userId="6d75633a253eb04d" providerId="LiveId" clId="{FD94E54F-2EFC-4E46-9B91-4E4744A407DF}" dt="2019-08-06T06:06:36.556" v="9248" actId="1076"/>
          <ac:spMkLst>
            <pc:docMk/>
            <pc:sldMk cId="2699834729" sldId="325"/>
            <ac:spMk id="12" creationId="{6D079446-7BBF-4C80-933E-374427EC50E0}"/>
          </ac:spMkLst>
        </pc:spChg>
        <pc:spChg chg="mod">
          <ac:chgData name="Shaik Umar" userId="6d75633a253eb04d" providerId="LiveId" clId="{FD94E54F-2EFC-4E46-9B91-4E4744A407DF}" dt="2019-08-06T06:06:36.556" v="9248" actId="1076"/>
          <ac:spMkLst>
            <pc:docMk/>
            <pc:sldMk cId="2699834729" sldId="325"/>
            <ac:spMk id="13" creationId="{E07280D4-82F3-4870-AB0A-C6148F7DD158}"/>
          </ac:spMkLst>
        </pc:spChg>
        <pc:spChg chg="mod">
          <ac:chgData name="Shaik Umar" userId="6d75633a253eb04d" providerId="LiveId" clId="{FD94E54F-2EFC-4E46-9B91-4E4744A407DF}" dt="2019-08-06T06:06:36.556" v="9248" actId="1076"/>
          <ac:spMkLst>
            <pc:docMk/>
            <pc:sldMk cId="2699834729" sldId="325"/>
            <ac:spMk id="14" creationId="{6FBD7610-6296-4200-ADD3-4026F47C6B0D}"/>
          </ac:spMkLst>
        </pc:spChg>
        <pc:spChg chg="mod">
          <ac:chgData name="Shaik Umar" userId="6d75633a253eb04d" providerId="LiveId" clId="{FD94E54F-2EFC-4E46-9B91-4E4744A407DF}" dt="2019-08-06T06:06:36.556" v="9248" actId="1076"/>
          <ac:spMkLst>
            <pc:docMk/>
            <pc:sldMk cId="2699834729" sldId="325"/>
            <ac:spMk id="15" creationId="{CFBD00AD-D936-4844-9985-AE3835622E54}"/>
          </ac:spMkLst>
        </pc:spChg>
        <pc:spChg chg="mod">
          <ac:chgData name="Shaik Umar" userId="6d75633a253eb04d" providerId="LiveId" clId="{FD94E54F-2EFC-4E46-9B91-4E4744A407DF}" dt="2019-08-06T06:06:36.556" v="9248" actId="1076"/>
          <ac:spMkLst>
            <pc:docMk/>
            <pc:sldMk cId="2699834729" sldId="325"/>
            <ac:spMk id="16" creationId="{52F1D834-46C0-4687-8D6F-58E8D94E8098}"/>
          </ac:spMkLst>
        </pc:spChg>
        <pc:spChg chg="mod">
          <ac:chgData name="Shaik Umar" userId="6d75633a253eb04d" providerId="LiveId" clId="{FD94E54F-2EFC-4E46-9B91-4E4744A407DF}" dt="2019-08-06T06:06:36.556" v="9248" actId="1076"/>
          <ac:spMkLst>
            <pc:docMk/>
            <pc:sldMk cId="2699834729" sldId="325"/>
            <ac:spMk id="17" creationId="{7B09D88F-BDE9-4135-925B-C0973F638F69}"/>
          </ac:spMkLst>
        </pc:spChg>
        <pc:spChg chg="add">
          <ac:chgData name="Shaik Umar" userId="6d75633a253eb04d" providerId="LiveId" clId="{FD94E54F-2EFC-4E46-9B91-4E4744A407DF}" dt="2019-08-06T05:55:51.415" v="8914"/>
          <ac:spMkLst>
            <pc:docMk/>
            <pc:sldMk cId="2699834729" sldId="325"/>
            <ac:spMk id="19" creationId="{41A75294-A407-4063-91CA-D68028025FA8}"/>
          </ac:spMkLst>
        </pc:spChg>
        <pc:picChg chg="add mod">
          <ac:chgData name="Shaik Umar" userId="6d75633a253eb04d" providerId="LiveId" clId="{FD94E54F-2EFC-4E46-9B91-4E4744A407DF}" dt="2019-08-06T06:06:36.556" v="9248" actId="1076"/>
          <ac:picMkLst>
            <pc:docMk/>
            <pc:sldMk cId="2699834729" sldId="325"/>
            <ac:picMk id="3" creationId="{E740CF90-C1A8-43B8-A2AD-509919BAF12F}"/>
          </ac:picMkLst>
        </pc:picChg>
        <pc:picChg chg="del">
          <ac:chgData name="Shaik Umar" userId="6d75633a253eb04d" providerId="LiveId" clId="{FD94E54F-2EFC-4E46-9B91-4E4744A407DF}" dt="2019-08-05T18:05:43.257" v="5055" actId="478"/>
          <ac:picMkLst>
            <pc:docMk/>
            <pc:sldMk cId="2699834729" sldId="325"/>
            <ac:picMk id="5" creationId="{DFCBE9D5-CCA5-4EED-A89F-AF1CDA5EE41E}"/>
          </ac:picMkLst>
        </pc:picChg>
        <pc:picChg chg="add mod ord">
          <ac:chgData name="Shaik Umar" userId="6d75633a253eb04d" providerId="LiveId" clId="{FD94E54F-2EFC-4E46-9B91-4E4744A407DF}" dt="2019-08-06T06:06:36.556" v="9248" actId="1076"/>
          <ac:picMkLst>
            <pc:docMk/>
            <pc:sldMk cId="2699834729" sldId="325"/>
            <ac:picMk id="6" creationId="{E659A0F5-E5FC-4F09-86B6-7EB5ABD72877}"/>
          </ac:picMkLst>
        </pc:picChg>
        <pc:picChg chg="del">
          <ac:chgData name="Shaik Umar" userId="6d75633a253eb04d" providerId="LiveId" clId="{FD94E54F-2EFC-4E46-9B91-4E4744A407DF}" dt="2019-08-05T18:05:41.620" v="5053" actId="478"/>
          <ac:picMkLst>
            <pc:docMk/>
            <pc:sldMk cId="2699834729" sldId="325"/>
            <ac:picMk id="7" creationId="{6F93B36B-C6D7-43D6-9970-2A90E6BCECDE}"/>
          </ac:picMkLst>
        </pc:picChg>
        <pc:picChg chg="del">
          <ac:chgData name="Shaik Umar" userId="6d75633a253eb04d" providerId="LiveId" clId="{FD94E54F-2EFC-4E46-9B91-4E4744A407DF}" dt="2019-08-05T18:05:42.645" v="5054" actId="478"/>
          <ac:picMkLst>
            <pc:docMk/>
            <pc:sldMk cId="2699834729" sldId="325"/>
            <ac:picMk id="9" creationId="{F7197E16-BF09-4F23-8124-E484B1913B80}"/>
          </ac:picMkLst>
        </pc:picChg>
        <pc:picChg chg="add mod ord">
          <ac:chgData name="Shaik Umar" userId="6d75633a253eb04d" providerId="LiveId" clId="{FD94E54F-2EFC-4E46-9B91-4E4744A407DF}" dt="2019-08-06T06:06:36.556" v="9248" actId="1076"/>
          <ac:picMkLst>
            <pc:docMk/>
            <pc:sldMk cId="2699834729" sldId="325"/>
            <ac:picMk id="18" creationId="{E8607656-DDEA-485C-9217-0AB3F5CDE002}"/>
          </ac:picMkLst>
        </pc:pic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2699834729" sldId="325"/>
            <ac:cxnSpMk id="19" creationId="{4F148563-5966-4D5F-9ED7-78F918D81E5E}"/>
          </ac:cxnSpMkLst>
        </pc:cxnChg>
      </pc:sldChg>
      <pc:sldChg chg="addSp delSp modSp add">
        <pc:chgData name="Shaik Umar" userId="6d75633a253eb04d" providerId="LiveId" clId="{FD94E54F-2EFC-4E46-9B91-4E4744A407DF}" dt="2019-08-06T13:54:50.802" v="9786" actId="14100"/>
        <pc:sldMkLst>
          <pc:docMk/>
          <pc:sldMk cId="1183537311" sldId="326"/>
        </pc:sldMkLst>
        <pc:spChg chg="mod">
          <ac:chgData name="Shaik Umar" userId="6d75633a253eb04d" providerId="LiveId" clId="{FD94E54F-2EFC-4E46-9B91-4E4744A407DF}" dt="2019-08-06T06:02:23.290" v="8986" actId="122"/>
          <ac:spMkLst>
            <pc:docMk/>
            <pc:sldMk cId="1183537311" sldId="326"/>
            <ac:spMk id="2" creationId="{949429E6-E073-4611-90A6-1F09D860CD25}"/>
          </ac:spMkLst>
        </pc:spChg>
        <pc:spChg chg="mod">
          <ac:chgData name="Shaik Umar" userId="6d75633a253eb04d" providerId="LiveId" clId="{FD94E54F-2EFC-4E46-9B91-4E4744A407DF}" dt="2019-08-06T13:52:49.968" v="9759" actId="14100"/>
          <ac:spMkLst>
            <pc:docMk/>
            <pc:sldMk cId="1183537311" sldId="326"/>
            <ac:spMk id="3" creationId="{BCE0B673-04CE-4D10-9832-EA3CB7FB6011}"/>
          </ac:spMkLst>
        </pc:spChg>
        <pc:spChg chg="add mod">
          <ac:chgData name="Shaik Umar" userId="6d75633a253eb04d" providerId="LiveId" clId="{FD94E54F-2EFC-4E46-9B91-4E4744A407DF}" dt="2019-08-06T13:52:19.342" v="9752" actId="1076"/>
          <ac:spMkLst>
            <pc:docMk/>
            <pc:sldMk cId="1183537311" sldId="326"/>
            <ac:spMk id="6" creationId="{F14D62AF-8DD1-4C17-8E6C-35F0BD7F8865}"/>
          </ac:spMkLst>
        </pc:spChg>
        <pc:spChg chg="add mod">
          <ac:chgData name="Shaik Umar" userId="6d75633a253eb04d" providerId="LiveId" clId="{FD94E54F-2EFC-4E46-9B91-4E4744A407DF}" dt="2019-08-06T13:54:20.472" v="9779" actId="1076"/>
          <ac:spMkLst>
            <pc:docMk/>
            <pc:sldMk cId="1183537311" sldId="326"/>
            <ac:spMk id="7" creationId="{3DC05F88-5878-40D8-AB47-FC8A7CEA438F}"/>
          </ac:spMkLst>
        </pc:spChg>
        <pc:spChg chg="add mod">
          <ac:chgData name="Shaik Umar" userId="6d75633a253eb04d" providerId="LiveId" clId="{FD94E54F-2EFC-4E46-9B91-4E4744A407DF}" dt="2019-08-06T13:53:34.067" v="9768" actId="1076"/>
          <ac:spMkLst>
            <pc:docMk/>
            <pc:sldMk cId="1183537311" sldId="326"/>
            <ac:spMk id="8" creationId="{DC4C468B-DCC6-4554-8487-6581914E7C5C}"/>
          </ac:spMkLst>
        </pc:spChg>
        <pc:spChg chg="add mod">
          <ac:chgData name="Shaik Umar" userId="6d75633a253eb04d" providerId="LiveId" clId="{FD94E54F-2EFC-4E46-9B91-4E4744A407DF}" dt="2019-08-06T13:54:24.051" v="9780" actId="1076"/>
          <ac:spMkLst>
            <pc:docMk/>
            <pc:sldMk cId="1183537311" sldId="326"/>
            <ac:spMk id="9" creationId="{7579960A-E639-401B-BB84-ADE5FDF8E879}"/>
          </ac:spMkLst>
        </pc:spChg>
        <pc:spChg chg="add mod">
          <ac:chgData name="Shaik Umar" userId="6d75633a253eb04d" providerId="LiveId" clId="{FD94E54F-2EFC-4E46-9B91-4E4744A407DF}" dt="2019-08-06T13:52:33.809" v="9755" actId="1076"/>
          <ac:spMkLst>
            <pc:docMk/>
            <pc:sldMk cId="1183537311" sldId="326"/>
            <ac:spMk id="10" creationId="{B2A30BD0-67EE-4243-A72B-E553D3F52F3B}"/>
          </ac:spMkLst>
        </pc:spChg>
        <pc:picChg chg="add mod">
          <ac:chgData name="Shaik Umar" userId="6d75633a253eb04d" providerId="LiveId" clId="{FD94E54F-2EFC-4E46-9B91-4E4744A407DF}" dt="2019-08-06T13:54:32.456" v="9783" actId="1076"/>
          <ac:picMkLst>
            <pc:docMk/>
            <pc:sldMk cId="1183537311" sldId="326"/>
            <ac:picMk id="4" creationId="{4F6DC5D3-41A9-4ED2-AAA4-AAD3798FE71D}"/>
          </ac:picMkLst>
        </pc:pic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183537311" sldId="326"/>
            <ac:cxnSpMk id="4" creationId="{F4581E4A-F360-4DD2-88F2-520FAB39D156}"/>
          </ac:cxnSpMkLst>
        </pc:cxnChg>
        <pc:cxnChg chg="add mod">
          <ac:chgData name="Shaik Umar" userId="6d75633a253eb04d" providerId="LiveId" clId="{FD94E54F-2EFC-4E46-9B91-4E4744A407DF}" dt="2019-08-06T13:54:43.524" v="9785" actId="14100"/>
          <ac:cxnSpMkLst>
            <pc:docMk/>
            <pc:sldMk cId="1183537311" sldId="326"/>
            <ac:cxnSpMk id="5" creationId="{277F18E8-D3C0-4FC9-B228-CD692A708DF4}"/>
          </ac:cxnSpMkLst>
        </pc:cxnChg>
        <pc:cxnChg chg="add mod">
          <ac:chgData name="Shaik Umar" userId="6d75633a253eb04d" providerId="LiveId" clId="{FD94E54F-2EFC-4E46-9B91-4E4744A407DF}" dt="2019-08-06T13:54:50.802" v="9786" actId="14100"/>
          <ac:cxnSpMkLst>
            <pc:docMk/>
            <pc:sldMk cId="1183537311" sldId="326"/>
            <ac:cxnSpMk id="11" creationId="{936B879B-FFCB-45FF-8DFA-373C377220E7}"/>
          </ac:cxnSpMkLst>
        </pc:cxnChg>
        <pc:cxnChg chg="add mod">
          <ac:chgData name="Shaik Umar" userId="6d75633a253eb04d" providerId="LiveId" clId="{FD94E54F-2EFC-4E46-9B91-4E4744A407DF}" dt="2019-08-06T13:54:24.051" v="9780" actId="1076"/>
          <ac:cxnSpMkLst>
            <pc:docMk/>
            <pc:sldMk cId="1183537311" sldId="326"/>
            <ac:cxnSpMk id="12" creationId="{C74C8E70-91D5-415D-9400-8F11DF7F2B99}"/>
          </ac:cxnSpMkLst>
        </pc:cxnChg>
        <pc:cxnChg chg="add mod">
          <ac:chgData name="Shaik Umar" userId="6d75633a253eb04d" providerId="LiveId" clId="{FD94E54F-2EFC-4E46-9B91-4E4744A407DF}" dt="2019-08-06T13:54:20.472" v="9779" actId="1076"/>
          <ac:cxnSpMkLst>
            <pc:docMk/>
            <pc:sldMk cId="1183537311" sldId="326"/>
            <ac:cxnSpMk id="13" creationId="{B59CF1FA-AED8-4601-9362-CDC49A100A3A}"/>
          </ac:cxnSpMkLst>
        </pc:cxnChg>
        <pc:cxnChg chg="add mod">
          <ac:chgData name="Shaik Umar" userId="6d75633a253eb04d" providerId="LiveId" clId="{FD94E54F-2EFC-4E46-9B91-4E4744A407DF}" dt="2019-08-06T13:54:17.394" v="9778" actId="14100"/>
          <ac:cxnSpMkLst>
            <pc:docMk/>
            <pc:sldMk cId="1183537311" sldId="326"/>
            <ac:cxnSpMk id="14" creationId="{AD3C6D56-CD2A-4B01-8E4C-D0F8A15E1816}"/>
          </ac:cxnSpMkLst>
        </pc:cxnChg>
        <pc:cxnChg chg="add mod">
          <ac:chgData name="Shaik Umar" userId="6d75633a253eb04d" providerId="LiveId" clId="{FD94E54F-2EFC-4E46-9B91-4E4744A407DF}" dt="2019-08-06T13:53:42.517" v="9772" actId="14100"/>
          <ac:cxnSpMkLst>
            <pc:docMk/>
            <pc:sldMk cId="1183537311" sldId="326"/>
            <ac:cxnSpMk id="15" creationId="{A94207FC-07CE-418A-94C5-22984F1ED46B}"/>
          </ac:cxnSpMkLst>
        </pc:cxnChg>
        <pc:cxnChg chg="add mod">
          <ac:chgData name="Shaik Umar" userId="6d75633a253eb04d" providerId="LiveId" clId="{FD94E54F-2EFC-4E46-9B91-4E4744A407DF}" dt="2019-08-06T13:53:49.017" v="9774" actId="14100"/>
          <ac:cxnSpMkLst>
            <pc:docMk/>
            <pc:sldMk cId="1183537311" sldId="326"/>
            <ac:cxnSpMk id="16" creationId="{BD11D170-688F-4BA7-BC88-0E35474B3C27}"/>
          </ac:cxnSpMkLst>
        </pc:cxnChg>
      </pc:sldChg>
      <pc:sldChg chg="addSp delSp modSp add del modNotesTx">
        <pc:chgData name="Shaik Umar" userId="6d75633a253eb04d" providerId="LiveId" clId="{FD94E54F-2EFC-4E46-9B91-4E4744A407DF}" dt="2019-08-06T05:46:02.410" v="8689" actId="2696"/>
        <pc:sldMkLst>
          <pc:docMk/>
          <pc:sldMk cId="19662426" sldId="327"/>
        </pc:sldMkLst>
        <pc:spChg chg="mod">
          <ac:chgData name="Shaik Umar" userId="6d75633a253eb04d" providerId="LiveId" clId="{FD94E54F-2EFC-4E46-9B91-4E4744A407DF}" dt="2019-08-05T18:21:54.096" v="5330" actId="6549"/>
          <ac:spMkLst>
            <pc:docMk/>
            <pc:sldMk cId="19662426" sldId="327"/>
            <ac:spMk id="2" creationId="{46822B47-4C73-4D75-8BC8-21AA40481506}"/>
          </ac:spMkLst>
        </pc:sp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19662426" sldId="327"/>
            <ac:cxnSpMk id="3" creationId="{7D006FCD-F39D-4240-8419-EE25FA83D3A1}"/>
          </ac:cxnSpMkLst>
        </pc:cxnChg>
      </pc:sldChg>
      <pc:sldChg chg="addSp delSp modSp add del modNotesTx">
        <pc:chgData name="Shaik Umar" userId="6d75633a253eb04d" providerId="LiveId" clId="{FD94E54F-2EFC-4E46-9B91-4E4744A407DF}" dt="2019-08-06T05:51:46.637" v="8809" actId="2696"/>
        <pc:sldMkLst>
          <pc:docMk/>
          <pc:sldMk cId="3294726565" sldId="328"/>
        </pc:sldMkLst>
        <pc:spChg chg="mod">
          <ac:chgData name="Shaik Umar" userId="6d75633a253eb04d" providerId="LiveId" clId="{FD94E54F-2EFC-4E46-9B91-4E4744A407DF}" dt="2019-08-05T18:23:44.448" v="5353" actId="20577"/>
          <ac:spMkLst>
            <pc:docMk/>
            <pc:sldMk cId="3294726565" sldId="328"/>
            <ac:spMk id="2" creationId="{46822B47-4C73-4D75-8BC8-21AA40481506}"/>
          </ac:spMkLst>
        </pc:sp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294726565" sldId="328"/>
            <ac:cxnSpMk id="3" creationId="{5365AF96-9EF1-464E-ACD4-7C6D59AD6B76}"/>
          </ac:cxnSpMkLst>
        </pc:cxnChg>
      </pc:sldChg>
      <pc:sldChg chg="addSp delSp modSp add del">
        <pc:chgData name="Shaik Umar" userId="6d75633a253eb04d" providerId="LiveId" clId="{FD94E54F-2EFC-4E46-9B91-4E4744A407DF}" dt="2019-08-06T05:55:55.999" v="8915" actId="2696"/>
        <pc:sldMkLst>
          <pc:docMk/>
          <pc:sldMk cId="3706702929" sldId="329"/>
        </pc:sldMkLst>
        <pc:spChg chg="mod">
          <ac:chgData name="Shaik Umar" userId="6d75633a253eb04d" providerId="LiveId" clId="{FD94E54F-2EFC-4E46-9B91-4E4744A407DF}" dt="2019-08-05T20:41:13.294" v="6420"/>
          <ac:spMkLst>
            <pc:docMk/>
            <pc:sldMk cId="3706702929" sldId="329"/>
            <ac:spMk id="2" creationId="{46822B47-4C73-4D75-8BC8-21AA40481506}"/>
          </ac:spMkLst>
        </pc:spChg>
        <pc:cxnChg chg="add del mod">
          <ac:chgData name="Shaik Umar" userId="6d75633a253eb04d" providerId="LiveId" clId="{FD94E54F-2EFC-4E46-9B91-4E4744A407DF}" dt="2019-08-05T18:27:53.106" v="6418"/>
          <ac:cxnSpMkLst>
            <pc:docMk/>
            <pc:sldMk cId="3706702929" sldId="329"/>
            <ac:cxnSpMk id="3" creationId="{FAD6931E-BA74-4CA0-823B-0794A79469E5}"/>
          </ac:cxnSpMkLst>
        </pc:cxnChg>
      </pc:sldChg>
      <pc:sldChg chg="addSp modSp add del modTransition">
        <pc:chgData name="Shaik Umar" userId="6d75633a253eb04d" providerId="LiveId" clId="{FD94E54F-2EFC-4E46-9B91-4E4744A407DF}" dt="2019-08-06T04:24:50.409" v="7802" actId="2696"/>
        <pc:sldMkLst>
          <pc:docMk/>
          <pc:sldMk cId="639651272" sldId="330"/>
        </pc:sldMkLst>
        <pc:spChg chg="mod">
          <ac:chgData name="Shaik Umar" userId="6d75633a253eb04d" providerId="LiveId" clId="{FD94E54F-2EFC-4E46-9B91-4E4744A407DF}" dt="2019-08-05T21:30:04.540" v="6502" actId="1076"/>
          <ac:spMkLst>
            <pc:docMk/>
            <pc:sldMk cId="639651272" sldId="330"/>
            <ac:spMk id="2" creationId="{F5A8FEC7-6CBA-4F41-A531-6E661562CA42}"/>
          </ac:spMkLst>
        </pc:spChg>
        <pc:spChg chg="mod">
          <ac:chgData name="Shaik Umar" userId="6d75633a253eb04d" providerId="LiveId" clId="{FD94E54F-2EFC-4E46-9B91-4E4744A407DF}" dt="2019-08-05T21:33:23.182" v="6521" actId="20577"/>
          <ac:spMkLst>
            <pc:docMk/>
            <pc:sldMk cId="639651272" sldId="330"/>
            <ac:spMk id="3" creationId="{263C0C2F-6453-496A-ABBB-B058A851D4E7}"/>
          </ac:spMkLst>
        </pc:spChg>
        <pc:picChg chg="add mod">
          <ac:chgData name="Shaik Umar" userId="6d75633a253eb04d" providerId="LiveId" clId="{FD94E54F-2EFC-4E46-9B91-4E4744A407DF}" dt="2019-08-05T21:33:31.858" v="6524" actId="14100"/>
          <ac:picMkLst>
            <pc:docMk/>
            <pc:sldMk cId="639651272" sldId="330"/>
            <ac:picMk id="4" creationId="{8BA29DB7-C755-4F0A-BD0D-DCFC41B842A6}"/>
          </ac:picMkLst>
        </pc:picChg>
      </pc:sldChg>
      <pc:sldChg chg="addSp delSp modSp add del modAnim">
        <pc:chgData name="Shaik Umar" userId="6d75633a253eb04d" providerId="LiveId" clId="{FD94E54F-2EFC-4E46-9B91-4E4744A407DF}" dt="2019-08-06T01:50:49.620" v="7186" actId="2696"/>
        <pc:sldMkLst>
          <pc:docMk/>
          <pc:sldMk cId="1421246704" sldId="331"/>
        </pc:sldMkLst>
        <pc:spChg chg="del">
          <ac:chgData name="Shaik Umar" userId="6d75633a253eb04d" providerId="LiveId" clId="{FD94E54F-2EFC-4E46-9B91-4E4744A407DF}" dt="2019-08-05T22:29:17.687" v="6574"/>
          <ac:spMkLst>
            <pc:docMk/>
            <pc:sldMk cId="1421246704" sldId="331"/>
            <ac:spMk id="2" creationId="{378B1CAF-70D5-495E-A165-8A4682E3A8F9}"/>
          </ac:spMkLst>
        </pc:spChg>
        <pc:spChg chg="add mod">
          <ac:chgData name="Shaik Umar" userId="6d75633a253eb04d" providerId="LiveId" clId="{FD94E54F-2EFC-4E46-9B91-4E4744A407DF}" dt="2019-08-05T22:33:59.345" v="6656" actId="14100"/>
          <ac:spMkLst>
            <pc:docMk/>
            <pc:sldMk cId="1421246704" sldId="331"/>
            <ac:spMk id="4" creationId="{A2AB684D-D583-4DC8-B875-D0F4D296F559}"/>
          </ac:spMkLst>
        </pc:spChg>
        <pc:spChg chg="add del mod">
          <ac:chgData name="Shaik Umar" userId="6d75633a253eb04d" providerId="LiveId" clId="{FD94E54F-2EFC-4E46-9B91-4E4744A407DF}" dt="2019-08-05T22:29:27.164" v="6576" actId="478"/>
          <ac:spMkLst>
            <pc:docMk/>
            <pc:sldMk cId="1421246704" sldId="331"/>
            <ac:spMk id="5" creationId="{49CCC7BF-6AF9-40EB-A2E0-5CA89103DF0B}"/>
          </ac:spMkLst>
        </pc:spChg>
        <pc:spChg chg="add mod">
          <ac:chgData name="Shaik Umar" userId="6d75633a253eb04d" providerId="LiveId" clId="{FD94E54F-2EFC-4E46-9B91-4E4744A407DF}" dt="2019-08-06T01:09:52.060" v="7045" actId="1076"/>
          <ac:spMkLst>
            <pc:docMk/>
            <pc:sldMk cId="1421246704" sldId="331"/>
            <ac:spMk id="6" creationId="{04D6EC6C-6771-438A-9B0D-22453962A9F1}"/>
          </ac:spMkLst>
        </pc:spChg>
        <pc:spChg chg="add mod">
          <ac:chgData name="Shaik Umar" userId="6d75633a253eb04d" providerId="LiveId" clId="{FD94E54F-2EFC-4E46-9B91-4E4744A407DF}" dt="2019-08-06T01:09:54.574" v="7046" actId="1076"/>
          <ac:spMkLst>
            <pc:docMk/>
            <pc:sldMk cId="1421246704" sldId="331"/>
            <ac:spMk id="7" creationId="{A2F44C4A-95FE-406B-9AE1-283E50E2FEE3}"/>
          </ac:spMkLst>
        </pc:spChg>
        <pc:spChg chg="add mod">
          <ac:chgData name="Shaik Umar" userId="6d75633a253eb04d" providerId="LiveId" clId="{FD94E54F-2EFC-4E46-9B91-4E4744A407DF}" dt="2019-08-06T01:13:38.351" v="7068" actId="2711"/>
          <ac:spMkLst>
            <pc:docMk/>
            <pc:sldMk cId="1421246704" sldId="331"/>
            <ac:spMk id="8" creationId="{EAF2DA2B-1524-42E1-8290-06EF0FBE88DB}"/>
          </ac:spMkLst>
        </pc:spChg>
      </pc:sldChg>
      <pc:sldChg chg="add del">
        <pc:chgData name="Shaik Umar" userId="6d75633a253eb04d" providerId="LiveId" clId="{FD94E54F-2EFC-4E46-9B91-4E4744A407DF}" dt="2019-08-05T22:29:05.912" v="6572"/>
        <pc:sldMkLst>
          <pc:docMk/>
          <pc:sldMk cId="2093523781" sldId="331"/>
        </pc:sldMkLst>
      </pc:sldChg>
      <pc:sldChg chg="addSp delSp modSp add delAnim modAnim modNotesTx">
        <pc:chgData name="Shaik Umar" userId="6d75633a253eb04d" providerId="LiveId" clId="{FD94E54F-2EFC-4E46-9B91-4E4744A407DF}" dt="2019-08-06T03:36:47.568" v="7424" actId="207"/>
        <pc:sldMkLst>
          <pc:docMk/>
          <pc:sldMk cId="1097680953" sldId="332"/>
        </pc:sldMkLst>
        <pc:spChg chg="del">
          <ac:chgData name="Shaik Umar" userId="6d75633a253eb04d" providerId="LiveId" clId="{FD94E54F-2EFC-4E46-9B91-4E4744A407DF}" dt="2019-08-06T02:04:31.362" v="7202" actId="478"/>
          <ac:spMkLst>
            <pc:docMk/>
            <pc:sldMk cId="1097680953" sldId="332"/>
            <ac:spMk id="3" creationId="{20B6D690-D8B5-446A-9DC6-EF2069D3F63C}"/>
          </ac:spMkLst>
        </pc:spChg>
        <pc:spChg chg="del">
          <ac:chgData name="Shaik Umar" userId="6d75633a253eb04d" providerId="LiveId" clId="{FD94E54F-2EFC-4E46-9B91-4E4744A407DF}" dt="2019-08-06T02:04:31.362" v="7202" actId="478"/>
          <ac:spMkLst>
            <pc:docMk/>
            <pc:sldMk cId="1097680953" sldId="332"/>
            <ac:spMk id="4" creationId="{A2AB684D-D583-4DC8-B875-D0F4D296F559}"/>
          </ac:spMkLst>
        </pc:spChg>
        <pc:spChg chg="del">
          <ac:chgData name="Shaik Umar" userId="6d75633a253eb04d" providerId="LiveId" clId="{FD94E54F-2EFC-4E46-9B91-4E4744A407DF}" dt="2019-08-05T22:35:30.882" v="6660" actId="478"/>
          <ac:spMkLst>
            <pc:docMk/>
            <pc:sldMk cId="1097680953" sldId="332"/>
            <ac:spMk id="6" creationId="{04D6EC6C-6771-438A-9B0D-22453962A9F1}"/>
          </ac:spMkLst>
        </pc:spChg>
        <pc:spChg chg="add del mod">
          <ac:chgData name="Shaik Umar" userId="6d75633a253eb04d" providerId="LiveId" clId="{FD94E54F-2EFC-4E46-9B91-4E4744A407DF}" dt="2019-08-06T02:04:33.529" v="7203" actId="478"/>
          <ac:spMkLst>
            <pc:docMk/>
            <pc:sldMk cId="1097680953" sldId="332"/>
            <ac:spMk id="7" creationId="{47B67A79-B662-4429-8041-F853CBA4A9EF}"/>
          </ac:spMkLst>
        </pc:spChg>
        <pc:spChg chg="del mod">
          <ac:chgData name="Shaik Umar" userId="6d75633a253eb04d" providerId="LiveId" clId="{FD94E54F-2EFC-4E46-9B91-4E4744A407DF}" dt="2019-08-05T22:35:27.927" v="6659" actId="478"/>
          <ac:spMkLst>
            <pc:docMk/>
            <pc:sldMk cId="1097680953" sldId="332"/>
            <ac:spMk id="7" creationId="{A2F44C4A-95FE-406B-9AE1-283E50E2FEE3}"/>
          </ac:spMkLst>
        </pc:spChg>
        <pc:spChg chg="del mod">
          <ac:chgData name="Shaik Umar" userId="6d75633a253eb04d" providerId="LiveId" clId="{FD94E54F-2EFC-4E46-9B91-4E4744A407DF}" dt="2019-08-06T02:04:31.362" v="7202" actId="478"/>
          <ac:spMkLst>
            <pc:docMk/>
            <pc:sldMk cId="1097680953" sldId="332"/>
            <ac:spMk id="8" creationId="{EAF2DA2B-1524-42E1-8290-06EF0FBE88DB}"/>
          </ac:spMkLst>
        </pc:spChg>
        <pc:spChg chg="add mod">
          <ac:chgData name="Shaik Umar" userId="6d75633a253eb04d" providerId="LiveId" clId="{FD94E54F-2EFC-4E46-9B91-4E4744A407DF}" dt="2019-08-06T02:07:32.109" v="7244"/>
          <ac:spMkLst>
            <pc:docMk/>
            <pc:sldMk cId="1097680953" sldId="332"/>
            <ac:spMk id="11" creationId="{B4FF040E-7CED-450C-A478-A3B1C19856BC}"/>
          </ac:spMkLst>
        </pc:spChg>
        <pc:spChg chg="add mod">
          <ac:chgData name="Shaik Umar" userId="6d75633a253eb04d" providerId="LiveId" clId="{FD94E54F-2EFC-4E46-9B91-4E4744A407DF}" dt="2019-08-06T03:36:47.568" v="7424" actId="207"/>
          <ac:spMkLst>
            <pc:docMk/>
            <pc:sldMk cId="1097680953" sldId="332"/>
            <ac:spMk id="13" creationId="{D401EDC4-6789-4FA2-BF74-C21C691850F2}"/>
          </ac:spMkLst>
        </pc:spChg>
        <pc:picChg chg="add del mod">
          <ac:chgData name="Shaik Umar" userId="6d75633a253eb04d" providerId="LiveId" clId="{FD94E54F-2EFC-4E46-9B91-4E4744A407DF}" dt="2019-08-06T02:04:31.362" v="7202" actId="478"/>
          <ac:picMkLst>
            <pc:docMk/>
            <pc:sldMk cId="1097680953" sldId="332"/>
            <ac:picMk id="5" creationId="{7EECC329-9938-4959-B9F2-A4BBA65A0243}"/>
          </ac:picMkLst>
        </pc:picChg>
        <pc:picChg chg="add mod">
          <ac:chgData name="Shaik Umar" userId="6d75633a253eb04d" providerId="LiveId" clId="{FD94E54F-2EFC-4E46-9B91-4E4744A407DF}" dt="2019-08-06T02:06:03.311" v="7242" actId="1076"/>
          <ac:picMkLst>
            <pc:docMk/>
            <pc:sldMk cId="1097680953" sldId="332"/>
            <ac:picMk id="10" creationId="{93E7D38A-5685-462E-8792-C49B6E61BCB2}"/>
          </ac:picMkLst>
        </pc:picChg>
        <pc:picChg chg="add mod">
          <ac:chgData name="Shaik Umar" userId="6d75633a253eb04d" providerId="LiveId" clId="{FD94E54F-2EFC-4E46-9B91-4E4744A407DF}" dt="2019-08-06T02:06:06.441" v="7243" actId="1076"/>
          <ac:picMkLst>
            <pc:docMk/>
            <pc:sldMk cId="1097680953" sldId="332"/>
            <ac:picMk id="12" creationId="{4BF2336F-3A83-4DBA-A7D6-64CDEC48F42A}"/>
          </ac:picMkLst>
        </pc:picChg>
      </pc:sldChg>
      <pc:sldChg chg="addSp delSp modSp add modAnim modNotesTx">
        <pc:chgData name="Shaik Umar" userId="6d75633a253eb04d" providerId="LiveId" clId="{FD94E54F-2EFC-4E46-9B91-4E4744A407DF}" dt="2019-08-06T03:38:13.709" v="7434" actId="20577"/>
        <pc:sldMkLst>
          <pc:docMk/>
          <pc:sldMk cId="1482091827" sldId="333"/>
        </pc:sldMkLst>
        <pc:spChg chg="del">
          <ac:chgData name="Shaik Umar" userId="6d75633a253eb04d" providerId="LiveId" clId="{FD94E54F-2EFC-4E46-9B91-4E4744A407DF}" dt="2019-08-06T02:04:43.962" v="7209" actId="478"/>
          <ac:spMkLst>
            <pc:docMk/>
            <pc:sldMk cId="1482091827" sldId="333"/>
            <ac:spMk id="4" creationId="{A2AB684D-D583-4DC8-B875-D0F4D296F559}"/>
          </ac:spMkLst>
        </pc:spChg>
        <pc:spChg chg="add del mod">
          <ac:chgData name="Shaik Umar" userId="6d75633a253eb04d" providerId="LiveId" clId="{FD94E54F-2EFC-4E46-9B91-4E4744A407DF}" dt="2019-08-06T02:04:46.448" v="7210" actId="478"/>
          <ac:spMkLst>
            <pc:docMk/>
            <pc:sldMk cId="1482091827" sldId="333"/>
            <ac:spMk id="5" creationId="{0EAD0DFF-E0B7-4FD5-B4D9-ED13B99596E8}"/>
          </ac:spMkLst>
        </pc:spChg>
        <pc:spChg chg="add mod">
          <ac:chgData name="Shaik Umar" userId="6d75633a253eb04d" providerId="LiveId" clId="{FD94E54F-2EFC-4E46-9B91-4E4744A407DF}" dt="2019-08-06T03:36:20.468" v="7421" actId="1076"/>
          <ac:spMkLst>
            <pc:docMk/>
            <pc:sldMk cId="1482091827" sldId="333"/>
            <ac:spMk id="7" creationId="{DDA7803A-AD62-40BB-B7FF-74F71935D64F}"/>
          </ac:spMkLst>
        </pc:spChg>
        <pc:spChg chg="mod">
          <ac:chgData name="Shaik Umar" userId="6d75633a253eb04d" providerId="LiveId" clId="{FD94E54F-2EFC-4E46-9B91-4E4744A407DF}" dt="2019-08-06T03:30:48.608" v="7371" actId="1076"/>
          <ac:spMkLst>
            <pc:docMk/>
            <pc:sldMk cId="1482091827" sldId="333"/>
            <ac:spMk id="8" creationId="{EAF2DA2B-1524-42E1-8290-06EF0FBE88DB}"/>
          </ac:spMkLst>
        </pc:spChg>
        <pc:spChg chg="add del mod">
          <ac:chgData name="Shaik Umar" userId="6d75633a253eb04d" providerId="LiveId" clId="{FD94E54F-2EFC-4E46-9B91-4E4744A407DF}" dt="2019-08-06T03:33:20.531" v="7401"/>
          <ac:spMkLst>
            <pc:docMk/>
            <pc:sldMk cId="1482091827" sldId="333"/>
            <ac:spMk id="9" creationId="{7829683C-4088-4F32-9590-E302E2B6885B}"/>
          </ac:spMkLst>
        </pc:spChg>
        <pc:picChg chg="add mod">
          <ac:chgData name="Shaik Umar" userId="6d75633a253eb04d" providerId="LiveId" clId="{FD94E54F-2EFC-4E46-9B91-4E4744A407DF}" dt="2019-08-06T03:31:39.314" v="7380" actId="1076"/>
          <ac:picMkLst>
            <pc:docMk/>
            <pc:sldMk cId="1482091827" sldId="333"/>
            <ac:picMk id="6" creationId="{62141BE1-437A-461B-9708-6E104B1FED26}"/>
          </ac:picMkLst>
        </pc:picChg>
      </pc:sldChg>
      <pc:sldChg chg="addSp delSp modSp add ord delAnim modAnim">
        <pc:chgData name="Shaik Umar" userId="6d75633a253eb04d" providerId="LiveId" clId="{FD94E54F-2EFC-4E46-9B91-4E4744A407DF}" dt="2019-08-06T04:03:58.743" v="7645"/>
        <pc:sldMkLst>
          <pc:docMk/>
          <pc:sldMk cId="1660358970" sldId="334"/>
        </pc:sldMkLst>
        <pc:spChg chg="del mod">
          <ac:chgData name="Shaik Umar" userId="6d75633a253eb04d" providerId="LiveId" clId="{FD94E54F-2EFC-4E46-9B91-4E4744A407DF}" dt="2019-08-06T03:41:02.016" v="7464" actId="478"/>
          <ac:spMkLst>
            <pc:docMk/>
            <pc:sldMk cId="1660358970" sldId="334"/>
            <ac:spMk id="3" creationId="{263C0C2F-6453-496A-ABBB-B058A851D4E7}"/>
          </ac:spMkLst>
        </pc:spChg>
        <pc:spChg chg="add del mod">
          <ac:chgData name="Shaik Umar" userId="6d75633a253eb04d" providerId="LiveId" clId="{FD94E54F-2EFC-4E46-9B91-4E4744A407DF}" dt="2019-08-06T03:41:29.244" v="7473" actId="478"/>
          <ac:spMkLst>
            <pc:docMk/>
            <pc:sldMk cId="1660358970" sldId="334"/>
            <ac:spMk id="5" creationId="{151734DE-AD3B-44C7-9934-AD0327B78DA5}"/>
          </ac:spMkLst>
        </pc:spChg>
        <pc:spChg chg="add del mod">
          <ac:chgData name="Shaik Umar" userId="6d75633a253eb04d" providerId="LiveId" clId="{FD94E54F-2EFC-4E46-9B91-4E4744A407DF}" dt="2019-08-06T03:41:03.285" v="7465" actId="478"/>
          <ac:spMkLst>
            <pc:docMk/>
            <pc:sldMk cId="1660358970" sldId="334"/>
            <ac:spMk id="6" creationId="{DBA8B6E3-6782-4160-8C36-66757F35E04F}"/>
          </ac:spMkLst>
        </pc:spChg>
        <pc:spChg chg="add del mod">
          <ac:chgData name="Shaik Umar" userId="6d75633a253eb04d" providerId="LiveId" clId="{FD94E54F-2EFC-4E46-9B91-4E4744A407DF}" dt="2019-08-06T03:41:06.166" v="7467" actId="478"/>
          <ac:spMkLst>
            <pc:docMk/>
            <pc:sldMk cId="1660358970" sldId="334"/>
            <ac:spMk id="7" creationId="{3F354008-1B56-48EA-910B-AB03225312FF}"/>
          </ac:spMkLst>
        </pc:spChg>
        <pc:spChg chg="add mod">
          <ac:chgData name="Shaik Umar" userId="6d75633a253eb04d" providerId="LiveId" clId="{FD94E54F-2EFC-4E46-9B91-4E4744A407DF}" dt="2019-08-06T03:46:54.764" v="7555" actId="1076"/>
          <ac:spMkLst>
            <pc:docMk/>
            <pc:sldMk cId="1660358970" sldId="334"/>
            <ac:spMk id="8" creationId="{F62F70E2-FD73-4F1E-911B-3CB0701D1C20}"/>
          </ac:spMkLst>
        </pc:spChg>
        <pc:spChg chg="add mod">
          <ac:chgData name="Shaik Umar" userId="6d75633a253eb04d" providerId="LiveId" clId="{FD94E54F-2EFC-4E46-9B91-4E4744A407DF}" dt="2019-08-06T03:46:25.816" v="7553" actId="1076"/>
          <ac:spMkLst>
            <pc:docMk/>
            <pc:sldMk cId="1660358970" sldId="334"/>
            <ac:spMk id="9" creationId="{32C5C44A-B3CC-4BCF-ADB0-AFE2EB0F413B}"/>
          </ac:spMkLst>
        </pc:spChg>
        <pc:spChg chg="add del mod">
          <ac:chgData name="Shaik Umar" userId="6d75633a253eb04d" providerId="LiveId" clId="{FD94E54F-2EFC-4E46-9B91-4E4744A407DF}" dt="2019-08-06T03:42:56.809" v="7481" actId="478"/>
          <ac:spMkLst>
            <pc:docMk/>
            <pc:sldMk cId="1660358970" sldId="334"/>
            <ac:spMk id="10" creationId="{9DF1BC8A-BF8C-47E2-890D-F4E7299B9DCE}"/>
          </ac:spMkLst>
        </pc:spChg>
        <pc:spChg chg="add del mod">
          <ac:chgData name="Shaik Umar" userId="6d75633a253eb04d" providerId="LiveId" clId="{FD94E54F-2EFC-4E46-9B91-4E4744A407DF}" dt="2019-08-06T03:46:06.001" v="7538" actId="478"/>
          <ac:spMkLst>
            <pc:docMk/>
            <pc:sldMk cId="1660358970" sldId="334"/>
            <ac:spMk id="11" creationId="{C80BA547-9FA3-4FC0-A8F3-54A86397B67D}"/>
          </ac:spMkLst>
        </pc:spChg>
        <pc:spChg chg="add mod">
          <ac:chgData name="Shaik Umar" userId="6d75633a253eb04d" providerId="LiveId" clId="{FD94E54F-2EFC-4E46-9B91-4E4744A407DF}" dt="2019-08-06T03:37:43.251" v="7429" actId="1076"/>
          <ac:spMkLst>
            <pc:docMk/>
            <pc:sldMk cId="1660358970" sldId="334"/>
            <ac:spMk id="12" creationId="{A6E2A35E-D686-41F3-968A-5F1FF15DF516}"/>
          </ac:spMkLst>
        </pc:spChg>
        <pc:spChg chg="add del mod">
          <ac:chgData name="Shaik Umar" userId="6d75633a253eb04d" providerId="LiveId" clId="{FD94E54F-2EFC-4E46-9B91-4E4744A407DF}" dt="2019-08-06T03:41:05.032" v="7466" actId="478"/>
          <ac:spMkLst>
            <pc:docMk/>
            <pc:sldMk cId="1660358970" sldId="334"/>
            <ac:spMk id="16" creationId="{08ACC29C-BA77-487D-A8E3-5C9A4F59803A}"/>
          </ac:spMkLst>
        </pc:spChg>
        <pc:spChg chg="add del">
          <ac:chgData name="Shaik Umar" userId="6d75633a253eb04d" providerId="LiveId" clId="{FD94E54F-2EFC-4E46-9B91-4E4744A407DF}" dt="2019-08-06T03:42:50.350" v="7480" actId="478"/>
          <ac:spMkLst>
            <pc:docMk/>
            <pc:sldMk cId="1660358970" sldId="334"/>
            <ac:spMk id="19" creationId="{5301E826-0CFF-49C8-BC73-A87F58F86B97}"/>
          </ac:spMkLst>
        </pc:spChg>
        <pc:spChg chg="add del">
          <ac:chgData name="Shaik Umar" userId="6d75633a253eb04d" providerId="LiveId" clId="{FD94E54F-2EFC-4E46-9B91-4E4744A407DF}" dt="2019-08-06T03:42:50.350" v="7480" actId="478"/>
          <ac:spMkLst>
            <pc:docMk/>
            <pc:sldMk cId="1660358970" sldId="334"/>
            <ac:spMk id="20" creationId="{5E412FC8-3463-4B9D-9108-799001D9F270}"/>
          </ac:spMkLst>
        </pc:spChg>
        <pc:spChg chg="add del">
          <ac:chgData name="Shaik Umar" userId="6d75633a253eb04d" providerId="LiveId" clId="{FD94E54F-2EFC-4E46-9B91-4E4744A407DF}" dt="2019-08-06T03:42:50.350" v="7480" actId="478"/>
          <ac:spMkLst>
            <pc:docMk/>
            <pc:sldMk cId="1660358970" sldId="334"/>
            <ac:spMk id="21" creationId="{4228CEF4-8464-4962-996B-91A0CBE34B23}"/>
          </ac:spMkLst>
        </pc:spChg>
        <pc:spChg chg="add del">
          <ac:chgData name="Shaik Umar" userId="6d75633a253eb04d" providerId="LiveId" clId="{FD94E54F-2EFC-4E46-9B91-4E4744A407DF}" dt="2019-08-06T03:42:50.350" v="7480" actId="478"/>
          <ac:spMkLst>
            <pc:docMk/>
            <pc:sldMk cId="1660358970" sldId="334"/>
            <ac:spMk id="22" creationId="{B978C386-6BA1-43B0-82B7-4A81709627D2}"/>
          </ac:spMkLst>
        </pc:spChg>
        <pc:spChg chg="add del">
          <ac:chgData name="Shaik Umar" userId="6d75633a253eb04d" providerId="LiveId" clId="{FD94E54F-2EFC-4E46-9B91-4E4744A407DF}" dt="2019-08-06T03:42:50.350" v="7480" actId="478"/>
          <ac:spMkLst>
            <pc:docMk/>
            <pc:sldMk cId="1660358970" sldId="334"/>
            <ac:spMk id="23" creationId="{5D4DD4B6-6330-45CC-B78B-996969A59585}"/>
          </ac:spMkLst>
        </pc:spChg>
        <pc:spChg chg="add del">
          <ac:chgData name="Shaik Umar" userId="6d75633a253eb04d" providerId="LiveId" clId="{FD94E54F-2EFC-4E46-9B91-4E4744A407DF}" dt="2019-08-06T03:42:50.350" v="7480" actId="478"/>
          <ac:spMkLst>
            <pc:docMk/>
            <pc:sldMk cId="1660358970" sldId="334"/>
            <ac:spMk id="24" creationId="{4FEECCF4-96B4-4E2D-A59D-13AD7A11729F}"/>
          </ac:spMkLst>
        </pc:spChg>
        <pc:spChg chg="add del">
          <ac:chgData name="Shaik Umar" userId="6d75633a253eb04d" providerId="LiveId" clId="{FD94E54F-2EFC-4E46-9B91-4E4744A407DF}" dt="2019-08-06T03:42:50.350" v="7480" actId="478"/>
          <ac:spMkLst>
            <pc:docMk/>
            <pc:sldMk cId="1660358970" sldId="334"/>
            <ac:spMk id="25" creationId="{1888F7D1-5163-41E8-AF4A-D997AD037057}"/>
          </ac:spMkLst>
        </pc:spChg>
        <pc:spChg chg="add mod">
          <ac:chgData name="Shaik Umar" userId="6d75633a253eb04d" providerId="LiveId" clId="{FD94E54F-2EFC-4E46-9B91-4E4744A407DF}" dt="2019-08-06T03:44:35.961" v="7519" actId="20577"/>
          <ac:spMkLst>
            <pc:docMk/>
            <pc:sldMk cId="1660358970" sldId="334"/>
            <ac:spMk id="26" creationId="{C046A075-252E-408F-A735-3B41A0E42C86}"/>
          </ac:spMkLst>
        </pc:spChg>
        <pc:spChg chg="add mod">
          <ac:chgData name="Shaik Umar" userId="6d75633a253eb04d" providerId="LiveId" clId="{FD94E54F-2EFC-4E46-9B91-4E4744A407DF}" dt="2019-08-06T03:44:21.666" v="7515" actId="1076"/>
          <ac:spMkLst>
            <pc:docMk/>
            <pc:sldMk cId="1660358970" sldId="334"/>
            <ac:spMk id="27" creationId="{D9217657-7F43-420C-B886-7F2A96A35A9F}"/>
          </ac:spMkLst>
        </pc:spChg>
        <pc:spChg chg="add mod">
          <ac:chgData name="Shaik Umar" userId="6d75633a253eb04d" providerId="LiveId" clId="{FD94E54F-2EFC-4E46-9B91-4E4744A407DF}" dt="2019-08-06T03:44:46.735" v="7521" actId="1076"/>
          <ac:spMkLst>
            <pc:docMk/>
            <pc:sldMk cId="1660358970" sldId="334"/>
            <ac:spMk id="28" creationId="{86A4F4C3-B6A1-42F0-80AF-2254A687D64D}"/>
          </ac:spMkLst>
        </pc:spChg>
        <pc:spChg chg="add del">
          <ac:chgData name="Shaik Umar" userId="6d75633a253eb04d" providerId="LiveId" clId="{FD94E54F-2EFC-4E46-9B91-4E4744A407DF}" dt="2019-08-06T03:46:04.546" v="7537" actId="478"/>
          <ac:spMkLst>
            <pc:docMk/>
            <pc:sldMk cId="1660358970" sldId="334"/>
            <ac:spMk id="29" creationId="{2240C83E-29A3-4EA3-8978-AC5056B1171D}"/>
          </ac:spMkLst>
        </pc:spChg>
        <pc:spChg chg="add mod">
          <ac:chgData name="Shaik Umar" userId="6d75633a253eb04d" providerId="LiveId" clId="{FD94E54F-2EFC-4E46-9B91-4E4744A407DF}" dt="2019-08-06T03:46:16.311" v="7552" actId="20577"/>
          <ac:spMkLst>
            <pc:docMk/>
            <pc:sldMk cId="1660358970" sldId="334"/>
            <ac:spMk id="30" creationId="{AFD8A857-690D-4831-A502-994248141779}"/>
          </ac:spMkLst>
        </pc:spChg>
        <pc:spChg chg="add mod">
          <ac:chgData name="Shaik Umar" userId="6d75633a253eb04d" providerId="LiveId" clId="{FD94E54F-2EFC-4E46-9B91-4E4744A407DF}" dt="2019-08-06T03:52:49.832" v="7583" actId="1076"/>
          <ac:spMkLst>
            <pc:docMk/>
            <pc:sldMk cId="1660358970" sldId="334"/>
            <ac:spMk id="31" creationId="{2020E54F-27AB-4993-AFAC-C35E90E95729}"/>
          </ac:spMkLst>
        </pc:spChg>
        <pc:spChg chg="add del">
          <ac:chgData name="Shaik Umar" userId="6d75633a253eb04d" providerId="LiveId" clId="{FD94E54F-2EFC-4E46-9B91-4E4744A407DF}" dt="2019-08-06T03:53:04.799" v="7586"/>
          <ac:spMkLst>
            <pc:docMk/>
            <pc:sldMk cId="1660358970" sldId="334"/>
            <ac:spMk id="32" creationId="{059BDB34-49AE-4A91-835B-83C2ECABF5F9}"/>
          </ac:spMkLst>
        </pc:spChg>
        <pc:spChg chg="add mod">
          <ac:chgData name="Shaik Umar" userId="6d75633a253eb04d" providerId="LiveId" clId="{FD94E54F-2EFC-4E46-9B91-4E4744A407DF}" dt="2019-08-06T03:56:35.492" v="7628" actId="1076"/>
          <ac:spMkLst>
            <pc:docMk/>
            <pc:sldMk cId="1660358970" sldId="334"/>
            <ac:spMk id="33" creationId="{585570E5-FCBC-4CE2-8BE0-42BF1270E86F}"/>
          </ac:spMkLst>
        </pc:spChg>
        <pc:spChg chg="add del">
          <ac:chgData name="Shaik Umar" userId="6d75633a253eb04d" providerId="LiveId" clId="{FD94E54F-2EFC-4E46-9B91-4E4744A407DF}" dt="2019-08-06T03:54:51.571" v="7602" actId="478"/>
          <ac:spMkLst>
            <pc:docMk/>
            <pc:sldMk cId="1660358970" sldId="334"/>
            <ac:spMk id="34" creationId="{78327674-7B26-4BB6-8F7E-AA99FEA7E142}"/>
          </ac:spMkLst>
        </pc:spChg>
        <pc:spChg chg="add mod">
          <ac:chgData name="Shaik Umar" userId="6d75633a253eb04d" providerId="LiveId" clId="{FD94E54F-2EFC-4E46-9B91-4E4744A407DF}" dt="2019-08-06T04:02:59.188" v="7644" actId="1076"/>
          <ac:spMkLst>
            <pc:docMk/>
            <pc:sldMk cId="1660358970" sldId="334"/>
            <ac:spMk id="35" creationId="{D276BA71-A88C-4C58-9361-5845F5661F0A}"/>
          </ac:spMkLst>
        </pc:spChg>
        <pc:graphicFrameChg chg="add del mod">
          <ac:chgData name="Shaik Umar" userId="6d75633a253eb04d" providerId="LiveId" clId="{FD94E54F-2EFC-4E46-9B91-4E4744A407DF}" dt="2019-08-06T03:39:26.231" v="7437" actId="478"/>
          <ac:graphicFrameMkLst>
            <pc:docMk/>
            <pc:sldMk cId="1660358970" sldId="334"/>
            <ac:graphicFrameMk id="4" creationId="{15398A51-70A3-45B8-9ACE-6D5A0DC47558}"/>
          </ac:graphicFrameMkLst>
        </pc:graphicFrameChg>
        <pc:picChg chg="del">
          <ac:chgData name="Shaik Umar" userId="6d75633a253eb04d" providerId="LiveId" clId="{FD94E54F-2EFC-4E46-9B91-4E4744A407DF}" dt="2019-08-05T22:49:22.154" v="6739" actId="478"/>
          <ac:picMkLst>
            <pc:docMk/>
            <pc:sldMk cId="1660358970" sldId="334"/>
            <ac:picMk id="4" creationId="{8BA29DB7-C755-4F0A-BD0D-DCFC41B842A6}"/>
          </ac:picMkLst>
        </pc:picChg>
        <pc:picChg chg="add mod">
          <ac:chgData name="Shaik Umar" userId="6d75633a253eb04d" providerId="LiveId" clId="{FD94E54F-2EFC-4E46-9B91-4E4744A407DF}" dt="2019-08-06T03:44:00.077" v="7501" actId="1076"/>
          <ac:picMkLst>
            <pc:docMk/>
            <pc:sldMk cId="1660358970" sldId="334"/>
            <ac:picMk id="14" creationId="{DF64422D-878C-4DC7-A502-5933B099CE64}"/>
          </ac:picMkLst>
        </pc:picChg>
        <pc:picChg chg="add mod">
          <ac:chgData name="Shaik Umar" userId="6d75633a253eb04d" providerId="LiveId" clId="{FD94E54F-2EFC-4E46-9B91-4E4744A407DF}" dt="2019-08-06T03:44:54.032" v="7522" actId="1076"/>
          <ac:picMkLst>
            <pc:docMk/>
            <pc:sldMk cId="1660358970" sldId="334"/>
            <ac:picMk id="18" creationId="{1922453D-979A-474D-A2C8-154CF8320F74}"/>
          </ac:picMkLst>
        </pc:picChg>
      </pc:sldChg>
      <pc:sldChg chg="addSp delSp modSp add setBg modAnim">
        <pc:chgData name="Shaik Umar" userId="6d75633a253eb04d" providerId="LiveId" clId="{FD94E54F-2EFC-4E46-9B91-4E4744A407DF}" dt="2019-08-06T06:15:09.107" v="9322" actId="1076"/>
        <pc:sldMkLst>
          <pc:docMk/>
          <pc:sldMk cId="3514596814" sldId="335"/>
        </pc:sldMkLst>
        <pc:spChg chg="mod">
          <ac:chgData name="Shaik Umar" userId="6d75633a253eb04d" providerId="LiveId" clId="{FD94E54F-2EFC-4E46-9B91-4E4744A407DF}" dt="2019-08-06T06:15:09.107" v="9322" actId="1076"/>
          <ac:spMkLst>
            <pc:docMk/>
            <pc:sldMk cId="3514596814" sldId="335"/>
            <ac:spMk id="2" creationId="{A1A6E258-2FA3-432A-95DD-C21A00701113}"/>
          </ac:spMkLst>
        </pc:spChg>
        <pc:spChg chg="del">
          <ac:chgData name="Shaik Umar" userId="6d75633a253eb04d" providerId="LiveId" clId="{FD94E54F-2EFC-4E46-9B91-4E4744A407DF}" dt="2019-08-06T01:14:03.202" v="7075" actId="478"/>
          <ac:spMkLst>
            <pc:docMk/>
            <pc:sldMk cId="3514596814" sldId="335"/>
            <ac:spMk id="3" creationId="{86587B85-AC20-4BB9-9435-B0071CDE29CC}"/>
          </ac:spMkLst>
        </pc:spChg>
        <pc:spChg chg="add mod">
          <ac:chgData name="Shaik Umar" userId="6d75633a253eb04d" providerId="LiveId" clId="{FD94E54F-2EFC-4E46-9B91-4E4744A407DF}" dt="2019-08-06T06:15:09.107" v="9322" actId="1076"/>
          <ac:spMkLst>
            <pc:docMk/>
            <pc:sldMk cId="3514596814" sldId="335"/>
            <ac:spMk id="4" creationId="{1243907E-676A-4BC5-A55B-F45A3EE0A1D2}"/>
          </ac:spMkLst>
        </pc:spChg>
        <pc:spChg chg="add mod">
          <ac:chgData name="Shaik Umar" userId="6d75633a253eb04d" providerId="LiveId" clId="{FD94E54F-2EFC-4E46-9B91-4E4744A407DF}" dt="2019-08-06T06:15:09.107" v="9322" actId="1076"/>
          <ac:spMkLst>
            <pc:docMk/>
            <pc:sldMk cId="3514596814" sldId="335"/>
            <ac:spMk id="5" creationId="{21789EE2-D140-46CF-B99F-886B701F69B3}"/>
          </ac:spMkLst>
        </pc:spChg>
        <pc:spChg chg="add mod">
          <ac:chgData name="Shaik Umar" userId="6d75633a253eb04d" providerId="LiveId" clId="{FD94E54F-2EFC-4E46-9B91-4E4744A407DF}" dt="2019-08-06T06:15:09.107" v="9322" actId="1076"/>
          <ac:spMkLst>
            <pc:docMk/>
            <pc:sldMk cId="3514596814" sldId="335"/>
            <ac:spMk id="6" creationId="{D9D7FCD8-BD44-4F87-A3D9-C125B5CB7929}"/>
          </ac:spMkLst>
        </pc:spChg>
        <pc:spChg chg="add mod">
          <ac:chgData name="Shaik Umar" userId="6d75633a253eb04d" providerId="LiveId" clId="{FD94E54F-2EFC-4E46-9B91-4E4744A407DF}" dt="2019-08-06T06:15:09.107" v="9322" actId="1076"/>
          <ac:spMkLst>
            <pc:docMk/>
            <pc:sldMk cId="3514596814" sldId="335"/>
            <ac:spMk id="7" creationId="{2A4AF66D-FEC0-4F9B-BD07-67E28E15698F}"/>
          </ac:spMkLst>
        </pc:spChg>
        <pc:spChg chg="add mod">
          <ac:chgData name="Shaik Umar" userId="6d75633a253eb04d" providerId="LiveId" clId="{FD94E54F-2EFC-4E46-9B91-4E4744A407DF}" dt="2019-08-06T06:15:09.107" v="9322" actId="1076"/>
          <ac:spMkLst>
            <pc:docMk/>
            <pc:sldMk cId="3514596814" sldId="335"/>
            <ac:spMk id="8" creationId="{8FAA459C-4F80-4988-8EF8-2D6FDF3D68B6}"/>
          </ac:spMkLst>
        </pc:spChg>
        <pc:spChg chg="add mod">
          <ac:chgData name="Shaik Umar" userId="6d75633a253eb04d" providerId="LiveId" clId="{FD94E54F-2EFC-4E46-9B91-4E4744A407DF}" dt="2019-08-06T06:15:09.107" v="9322" actId="1076"/>
          <ac:spMkLst>
            <pc:docMk/>
            <pc:sldMk cId="3514596814" sldId="335"/>
            <ac:spMk id="9" creationId="{1EC4E624-8DE4-41C0-AC83-CF52A5F404B1}"/>
          </ac:spMkLst>
        </pc:spChg>
      </pc:sldChg>
      <pc:sldChg chg="addSp delSp modSp add setBg">
        <pc:chgData name="Shaik Umar" userId="6d75633a253eb04d" providerId="LiveId" clId="{FD94E54F-2EFC-4E46-9B91-4E4744A407DF}" dt="2019-08-06T04:30:50.989" v="7823"/>
        <pc:sldMkLst>
          <pc:docMk/>
          <pc:sldMk cId="43667232" sldId="336"/>
        </pc:sldMkLst>
        <pc:spChg chg="del">
          <ac:chgData name="Shaik Umar" userId="6d75633a253eb04d" providerId="LiveId" clId="{FD94E54F-2EFC-4E46-9B91-4E4744A407DF}" dt="2019-08-06T04:29:45.419" v="7807" actId="478"/>
          <ac:spMkLst>
            <pc:docMk/>
            <pc:sldMk cId="43667232" sldId="336"/>
            <ac:spMk id="2" creationId="{CC2957D2-82BC-42B2-859C-137AE8D0F972}"/>
          </ac:spMkLst>
        </pc:spChg>
        <pc:spChg chg="del">
          <ac:chgData name="Shaik Umar" userId="6d75633a253eb04d" providerId="LiveId" clId="{FD94E54F-2EFC-4E46-9B91-4E4744A407DF}" dt="2019-08-06T04:29:46.483" v="7808" actId="478"/>
          <ac:spMkLst>
            <pc:docMk/>
            <pc:sldMk cId="43667232" sldId="336"/>
            <ac:spMk id="3" creationId="{F22449A2-14FB-4FA8-A251-A601FD7F6D39}"/>
          </ac:spMkLst>
        </pc:spChg>
        <pc:picChg chg="add del mod">
          <ac:chgData name="Shaik Umar" userId="6d75633a253eb04d" providerId="LiveId" clId="{FD94E54F-2EFC-4E46-9B91-4E4744A407DF}" dt="2019-08-06T04:30:48.671" v="7822" actId="478"/>
          <ac:picMkLst>
            <pc:docMk/>
            <pc:sldMk cId="43667232" sldId="336"/>
            <ac:picMk id="5" creationId="{BBC4FC48-C996-47AC-B433-AB56ABB82A1E}"/>
          </ac:picMkLst>
        </pc:picChg>
        <pc:picChg chg="add mod">
          <ac:chgData name="Shaik Umar" userId="6d75633a253eb04d" providerId="LiveId" clId="{FD94E54F-2EFC-4E46-9B91-4E4744A407DF}" dt="2019-08-06T04:30:50.989" v="7823"/>
          <ac:picMkLst>
            <pc:docMk/>
            <pc:sldMk cId="43667232" sldId="336"/>
            <ac:picMk id="7" creationId="{B4B06472-9F8A-4995-88E5-5C7393D85001}"/>
          </ac:picMkLst>
        </pc:picChg>
      </pc:sldChg>
      <pc:sldChg chg="addSp delSp modSp add del modTransition">
        <pc:chgData name="Shaik Umar" userId="6d75633a253eb04d" providerId="LiveId" clId="{FD94E54F-2EFC-4E46-9B91-4E4744A407DF}" dt="2019-08-06T04:24:45.901" v="7801" actId="2696"/>
        <pc:sldMkLst>
          <pc:docMk/>
          <pc:sldMk cId="1710963526" sldId="336"/>
        </pc:sldMkLst>
        <pc:spChg chg="del">
          <ac:chgData name="Shaik Umar" userId="6d75633a253eb04d" providerId="LiveId" clId="{FD94E54F-2EFC-4E46-9B91-4E4744A407DF}" dt="2019-08-06T04:08:08.031" v="7672" actId="478"/>
          <ac:spMkLst>
            <pc:docMk/>
            <pc:sldMk cId="1710963526" sldId="336"/>
            <ac:spMk id="2" creationId="{B4668FAA-1CCB-4C75-A39B-32A4D8CD4340}"/>
          </ac:spMkLst>
        </pc:spChg>
        <pc:spChg chg="del">
          <ac:chgData name="Shaik Umar" userId="6d75633a253eb04d" providerId="LiveId" clId="{FD94E54F-2EFC-4E46-9B91-4E4744A407DF}" dt="2019-08-06T04:08:09.468" v="7673" actId="478"/>
          <ac:spMkLst>
            <pc:docMk/>
            <pc:sldMk cId="1710963526" sldId="336"/>
            <ac:spMk id="3" creationId="{F5B3DA0D-B221-4A79-9001-E6B4510BE2D0}"/>
          </ac:spMkLst>
        </pc:spChg>
        <pc:picChg chg="add mod modCrop">
          <ac:chgData name="Shaik Umar" userId="6d75633a253eb04d" providerId="LiveId" clId="{FD94E54F-2EFC-4E46-9B91-4E4744A407DF}" dt="2019-08-06T04:24:17.591" v="7795" actId="732"/>
          <ac:picMkLst>
            <pc:docMk/>
            <pc:sldMk cId="1710963526" sldId="336"/>
            <ac:picMk id="4" creationId="{0A29B13F-C3B9-470D-BEBB-7DE650671E3E}"/>
          </ac:picMkLst>
        </pc:picChg>
      </pc:sldChg>
      <pc:sldChg chg="modSp add del">
        <pc:chgData name="Shaik Umar" userId="6d75633a253eb04d" providerId="LiveId" clId="{FD94E54F-2EFC-4E46-9B91-4E4744A407DF}" dt="2019-08-06T01:50:48.315" v="7185" actId="2696"/>
        <pc:sldMkLst>
          <pc:docMk/>
          <pc:sldMk cId="1760796297" sldId="336"/>
        </pc:sldMkLst>
        <pc:spChg chg="mod">
          <ac:chgData name="Shaik Umar" userId="6d75633a253eb04d" providerId="LiveId" clId="{FD94E54F-2EFC-4E46-9B91-4E4744A407DF}" dt="2019-08-06T01:24:57.820" v="7129" actId="20577"/>
          <ac:spMkLst>
            <pc:docMk/>
            <pc:sldMk cId="1760796297" sldId="336"/>
            <ac:spMk id="2" creationId="{A1A6E258-2FA3-432A-95DD-C21A00701113}"/>
          </ac:spMkLst>
        </pc:spChg>
        <pc:spChg chg="mod">
          <ac:chgData name="Shaik Umar" userId="6d75633a253eb04d" providerId="LiveId" clId="{FD94E54F-2EFC-4E46-9B91-4E4744A407DF}" dt="2019-08-06T01:33:13.978" v="7142" actId="1076"/>
          <ac:spMkLst>
            <pc:docMk/>
            <pc:sldMk cId="1760796297" sldId="336"/>
            <ac:spMk id="4" creationId="{1243907E-676A-4BC5-A55B-F45A3EE0A1D2}"/>
          </ac:spMkLst>
        </pc:spChg>
        <pc:spChg chg="mod">
          <ac:chgData name="Shaik Umar" userId="6d75633a253eb04d" providerId="LiveId" clId="{FD94E54F-2EFC-4E46-9B91-4E4744A407DF}" dt="2019-08-06T01:33:17.205" v="7143" actId="1076"/>
          <ac:spMkLst>
            <pc:docMk/>
            <pc:sldMk cId="1760796297" sldId="336"/>
            <ac:spMk id="5" creationId="{21789EE2-D140-46CF-B99F-886B701F69B3}"/>
          </ac:spMkLst>
        </pc:spChg>
        <pc:spChg chg="mod">
          <ac:chgData name="Shaik Umar" userId="6d75633a253eb04d" providerId="LiveId" clId="{FD94E54F-2EFC-4E46-9B91-4E4744A407DF}" dt="2019-08-06T01:25:04.533" v="7131" actId="20577"/>
          <ac:spMkLst>
            <pc:docMk/>
            <pc:sldMk cId="1760796297" sldId="336"/>
            <ac:spMk id="6" creationId="{D9D7FCD8-BD44-4F87-A3D9-C125B5CB7929}"/>
          </ac:spMkLst>
        </pc:spChg>
      </pc:sldChg>
      <pc:sldChg chg="addSp delSp modSp add modTransition addAnim delAnim modAnim">
        <pc:chgData name="Shaik Umar" userId="6d75633a253eb04d" providerId="LiveId" clId="{FD94E54F-2EFC-4E46-9B91-4E4744A407DF}" dt="2019-08-06T13:58:26.783" v="9796" actId="478"/>
        <pc:sldMkLst>
          <pc:docMk/>
          <pc:sldMk cId="1375577717" sldId="337"/>
        </pc:sldMkLst>
        <pc:spChg chg="mod">
          <ac:chgData name="Shaik Umar" userId="6d75633a253eb04d" providerId="LiveId" clId="{FD94E54F-2EFC-4E46-9B91-4E4744A407DF}" dt="2019-08-06T05:20:59.249" v="8230" actId="1076"/>
          <ac:spMkLst>
            <pc:docMk/>
            <pc:sldMk cId="1375577717" sldId="337"/>
            <ac:spMk id="2" creationId="{1FAF8D28-784A-4878-AAF8-92CAC33A8D48}"/>
          </ac:spMkLst>
        </pc:spChg>
        <pc:spChg chg="add del mod">
          <ac:chgData name="Shaik Umar" userId="6d75633a253eb04d" providerId="LiveId" clId="{FD94E54F-2EFC-4E46-9B91-4E4744A407DF}" dt="2019-08-06T04:39:58.154" v="7890" actId="478"/>
          <ac:spMkLst>
            <pc:docMk/>
            <pc:sldMk cId="1375577717" sldId="337"/>
            <ac:spMk id="4" creationId="{0D1283F7-EC7F-4A92-839C-2F44AC05C848}"/>
          </ac:spMkLst>
        </pc:spChg>
        <pc:spChg chg="del">
          <ac:chgData name="Shaik Umar" userId="6d75633a253eb04d" providerId="LiveId" clId="{FD94E54F-2EFC-4E46-9B91-4E4744A407DF}" dt="2019-08-06T04:39:56.690" v="7889" actId="478"/>
          <ac:spMkLst>
            <pc:docMk/>
            <pc:sldMk cId="1375577717" sldId="337"/>
            <ac:spMk id="7" creationId="{D35A8502-9D71-4BF2-BBA8-27C2FB7D8FF0}"/>
          </ac:spMkLst>
        </pc:spChg>
        <pc:spChg chg="add mod">
          <ac:chgData name="Shaik Umar" userId="6d75633a253eb04d" providerId="LiveId" clId="{FD94E54F-2EFC-4E46-9B91-4E4744A407DF}" dt="2019-08-06T05:16:12.444" v="8191" actId="1076"/>
          <ac:spMkLst>
            <pc:docMk/>
            <pc:sldMk cId="1375577717" sldId="337"/>
            <ac:spMk id="9" creationId="{36F638BD-AE4E-4473-8B7A-5D8B210A6728}"/>
          </ac:spMkLst>
        </pc:spChg>
        <pc:spChg chg="add mod">
          <ac:chgData name="Shaik Umar" userId="6d75633a253eb04d" providerId="LiveId" clId="{FD94E54F-2EFC-4E46-9B91-4E4744A407DF}" dt="2019-08-06T05:37:26.521" v="8529" actId="20577"/>
          <ac:spMkLst>
            <pc:docMk/>
            <pc:sldMk cId="1375577717" sldId="337"/>
            <ac:spMk id="10" creationId="{0B55BC6D-5929-4096-BA7D-76C68A2450A6}"/>
          </ac:spMkLst>
        </pc:spChg>
        <pc:spChg chg="add mod">
          <ac:chgData name="Shaik Umar" userId="6d75633a253eb04d" providerId="LiveId" clId="{FD94E54F-2EFC-4E46-9B91-4E4744A407DF}" dt="2019-08-06T05:13:17.258" v="8162" actId="13822"/>
          <ac:spMkLst>
            <pc:docMk/>
            <pc:sldMk cId="1375577717" sldId="337"/>
            <ac:spMk id="11" creationId="{35708535-DD34-4310-90F6-4AC4074A32AE}"/>
          </ac:spMkLst>
        </pc:spChg>
        <pc:spChg chg="add mod">
          <ac:chgData name="Shaik Umar" userId="6d75633a253eb04d" providerId="LiveId" clId="{FD94E54F-2EFC-4E46-9B91-4E4744A407DF}" dt="2019-08-06T05:13:17.258" v="8162" actId="13822"/>
          <ac:spMkLst>
            <pc:docMk/>
            <pc:sldMk cId="1375577717" sldId="337"/>
            <ac:spMk id="12" creationId="{0F5292CA-00AF-4B01-9B06-BFEBE212010E}"/>
          </ac:spMkLst>
        </pc:spChg>
        <pc:spChg chg="add mod">
          <ac:chgData name="Shaik Umar" userId="6d75633a253eb04d" providerId="LiveId" clId="{FD94E54F-2EFC-4E46-9B91-4E4744A407DF}" dt="2019-08-06T05:15:49.802" v="8185" actId="1076"/>
          <ac:spMkLst>
            <pc:docMk/>
            <pc:sldMk cId="1375577717" sldId="337"/>
            <ac:spMk id="13" creationId="{4F0E3AC7-98CA-42EA-A9E0-48245CC810E8}"/>
          </ac:spMkLst>
        </pc:spChg>
        <pc:picChg chg="mod">
          <ac:chgData name="Shaik Umar" userId="6d75633a253eb04d" providerId="LiveId" clId="{FD94E54F-2EFC-4E46-9B91-4E4744A407DF}" dt="2019-08-06T05:15:39.340" v="8183" actId="1076"/>
          <ac:picMkLst>
            <pc:docMk/>
            <pc:sldMk cId="1375577717" sldId="337"/>
            <ac:picMk id="8" creationId="{AAD4BB3D-AE41-446A-9D4B-DA1A00263429}"/>
          </ac:picMkLst>
        </pc:picChg>
        <pc:cxnChg chg="add mod">
          <ac:chgData name="Shaik Umar" userId="6d75633a253eb04d" providerId="LiveId" clId="{FD94E54F-2EFC-4E46-9B91-4E4744A407DF}" dt="2019-08-06T05:17:55.238" v="8203" actId="14100"/>
          <ac:cxnSpMkLst>
            <pc:docMk/>
            <pc:sldMk cId="1375577717" sldId="337"/>
            <ac:cxnSpMk id="6" creationId="{05EEB3AB-5DE0-4FE9-8442-F14CCE23C61A}"/>
          </ac:cxnSpMkLst>
        </pc:cxnChg>
        <pc:cxnChg chg="add mod">
          <ac:chgData name="Shaik Umar" userId="6d75633a253eb04d" providerId="LiveId" clId="{FD94E54F-2EFC-4E46-9B91-4E4744A407DF}" dt="2019-08-06T05:17:32.509" v="8199" actId="1582"/>
          <ac:cxnSpMkLst>
            <pc:docMk/>
            <pc:sldMk cId="1375577717" sldId="337"/>
            <ac:cxnSpMk id="14" creationId="{DC51EF94-4D61-4F88-A780-54827FBC842D}"/>
          </ac:cxnSpMkLst>
        </pc:cxnChg>
        <pc:cxnChg chg="add del mod">
          <ac:chgData name="Shaik Umar" userId="6d75633a253eb04d" providerId="LiveId" clId="{FD94E54F-2EFC-4E46-9B91-4E4744A407DF}" dt="2019-08-06T13:58:24.027" v="9795" actId="478"/>
          <ac:cxnSpMkLst>
            <pc:docMk/>
            <pc:sldMk cId="1375577717" sldId="337"/>
            <ac:cxnSpMk id="18" creationId="{3082A5E4-7AD6-4B29-AE7A-B2AD03754C1F}"/>
          </ac:cxnSpMkLst>
        </pc:cxnChg>
        <pc:cxnChg chg="add mod">
          <ac:chgData name="Shaik Umar" userId="6d75633a253eb04d" providerId="LiveId" clId="{FD94E54F-2EFC-4E46-9B91-4E4744A407DF}" dt="2019-08-06T05:17:32.509" v="8199" actId="1582"/>
          <ac:cxnSpMkLst>
            <pc:docMk/>
            <pc:sldMk cId="1375577717" sldId="337"/>
            <ac:cxnSpMk id="23" creationId="{1DC37538-B83E-435C-9A3A-ACC0FFFFAD93}"/>
          </ac:cxnSpMkLst>
        </pc:cxnChg>
        <pc:cxnChg chg="add mod">
          <ac:chgData name="Shaik Umar" userId="6d75633a253eb04d" providerId="LiveId" clId="{FD94E54F-2EFC-4E46-9B91-4E4744A407DF}" dt="2019-08-06T05:17:32.509" v="8199" actId="1582"/>
          <ac:cxnSpMkLst>
            <pc:docMk/>
            <pc:sldMk cId="1375577717" sldId="337"/>
            <ac:cxnSpMk id="26" creationId="{DEE80BBF-6606-4846-AA4D-9B1E3A1FBC57}"/>
          </ac:cxnSpMkLst>
        </pc:cxnChg>
        <pc:cxnChg chg="add mod">
          <ac:chgData name="Shaik Umar" userId="6d75633a253eb04d" providerId="LiveId" clId="{FD94E54F-2EFC-4E46-9B91-4E4744A407DF}" dt="2019-08-06T05:17:32.509" v="8199" actId="1582"/>
          <ac:cxnSpMkLst>
            <pc:docMk/>
            <pc:sldMk cId="1375577717" sldId="337"/>
            <ac:cxnSpMk id="29" creationId="{8E7B6FEB-C860-41FA-A8AB-BCF652F281B1}"/>
          </ac:cxnSpMkLst>
        </pc:cxnChg>
        <pc:cxnChg chg="add del mod">
          <ac:chgData name="Shaik Umar" userId="6d75633a253eb04d" providerId="LiveId" clId="{FD94E54F-2EFC-4E46-9B91-4E4744A407DF}" dt="2019-08-06T13:58:26.783" v="9796" actId="478"/>
          <ac:cxnSpMkLst>
            <pc:docMk/>
            <pc:sldMk cId="1375577717" sldId="337"/>
            <ac:cxnSpMk id="31" creationId="{79535777-B0DE-48A2-AAE4-C69F44B16FFF}"/>
          </ac:cxnSpMkLst>
        </pc:cxnChg>
      </pc:sldChg>
      <pc:sldChg chg="addSp delSp modSp add del">
        <pc:chgData name="Shaik Umar" userId="6d75633a253eb04d" providerId="LiveId" clId="{FD94E54F-2EFC-4E46-9B91-4E4744A407DF}" dt="2019-08-06T01:50:47.285" v="7184" actId="2696"/>
        <pc:sldMkLst>
          <pc:docMk/>
          <pc:sldMk cId="2414993587" sldId="337"/>
        </pc:sldMkLst>
        <pc:spChg chg="del mod">
          <ac:chgData name="Shaik Umar" userId="6d75633a253eb04d" providerId="LiveId" clId="{FD94E54F-2EFC-4E46-9B91-4E4744A407DF}" dt="2019-08-06T01:42:09.636" v="7170" actId="478"/>
          <ac:spMkLst>
            <pc:docMk/>
            <pc:sldMk cId="2414993587" sldId="337"/>
            <ac:spMk id="2" creationId="{A1A6E258-2FA3-432A-95DD-C21A00701113}"/>
          </ac:spMkLst>
        </pc:spChg>
        <pc:spChg chg="del mod">
          <ac:chgData name="Shaik Umar" userId="6d75633a253eb04d" providerId="LiveId" clId="{FD94E54F-2EFC-4E46-9B91-4E4744A407DF}" dt="2019-08-06T01:42:11.527" v="7171" actId="478"/>
          <ac:spMkLst>
            <pc:docMk/>
            <pc:sldMk cId="2414993587" sldId="337"/>
            <ac:spMk id="6" creationId="{D9D7FCD8-BD44-4F87-A3D9-C125B5CB7929}"/>
          </ac:spMkLst>
        </pc:spChg>
        <pc:spChg chg="add del mod">
          <ac:chgData name="Shaik Umar" userId="6d75633a253eb04d" providerId="LiveId" clId="{FD94E54F-2EFC-4E46-9B91-4E4744A407DF}" dt="2019-08-06T01:42:13.484" v="7172" actId="478"/>
          <ac:spMkLst>
            <pc:docMk/>
            <pc:sldMk cId="2414993587" sldId="337"/>
            <ac:spMk id="7" creationId="{D2169C1C-EF80-4E2A-92FA-C4E7BE2AE25E}"/>
          </ac:spMkLst>
        </pc:spChg>
      </pc:sldChg>
      <pc:sldChg chg="addSp delSp modSp add del ord">
        <pc:chgData name="Shaik Umar" userId="6d75633a253eb04d" providerId="LiveId" clId="{FD94E54F-2EFC-4E46-9B91-4E4744A407DF}" dt="2019-08-06T04:24:42.327" v="7800" actId="2696"/>
        <pc:sldMkLst>
          <pc:docMk/>
          <pc:sldMk cId="3635509211" sldId="337"/>
        </pc:sldMkLst>
        <pc:spChg chg="del">
          <ac:chgData name="Shaik Umar" userId="6d75633a253eb04d" providerId="LiveId" clId="{FD94E54F-2EFC-4E46-9B91-4E4744A407DF}" dt="2019-08-06T04:10:56.837" v="7691" actId="478"/>
          <ac:spMkLst>
            <pc:docMk/>
            <pc:sldMk cId="3635509211" sldId="337"/>
            <ac:spMk id="2" creationId="{E2D7FF59-F0F1-4B1F-9C5F-488361B1FCA1}"/>
          </ac:spMkLst>
        </pc:spChg>
        <pc:spChg chg="del">
          <ac:chgData name="Shaik Umar" userId="6d75633a253eb04d" providerId="LiveId" clId="{FD94E54F-2EFC-4E46-9B91-4E4744A407DF}" dt="2019-08-06T04:10:58.337" v="7692" actId="478"/>
          <ac:spMkLst>
            <pc:docMk/>
            <pc:sldMk cId="3635509211" sldId="337"/>
            <ac:spMk id="3" creationId="{93986B07-3358-4FAD-88A6-37BB1B93F097}"/>
          </ac:spMkLst>
        </pc:spChg>
        <pc:picChg chg="add mod modCrop">
          <ac:chgData name="Shaik Umar" userId="6d75633a253eb04d" providerId="LiveId" clId="{FD94E54F-2EFC-4E46-9B91-4E4744A407DF}" dt="2019-08-06T04:11:37.500" v="7704" actId="1076"/>
          <ac:picMkLst>
            <pc:docMk/>
            <pc:sldMk cId="3635509211" sldId="337"/>
            <ac:picMk id="4" creationId="{B6297E45-9A88-4CDB-9210-081876C3DE92}"/>
          </ac:picMkLst>
        </pc:picChg>
        <pc:picChg chg="add mod">
          <ac:chgData name="Shaik Umar" userId="6d75633a253eb04d" providerId="LiveId" clId="{FD94E54F-2EFC-4E46-9B91-4E4744A407DF}" dt="2019-08-06T04:11:36.389" v="7703" actId="1076"/>
          <ac:picMkLst>
            <pc:docMk/>
            <pc:sldMk cId="3635509211" sldId="337"/>
            <ac:picMk id="5" creationId="{D829FE5F-88C7-4A40-BF4C-CA5032E044AD}"/>
          </ac:picMkLst>
        </pc:picChg>
        <pc:picChg chg="add mod">
          <ac:chgData name="Shaik Umar" userId="6d75633a253eb04d" providerId="LiveId" clId="{FD94E54F-2EFC-4E46-9B91-4E4744A407DF}" dt="2019-08-06T04:11:35.363" v="7702" actId="1076"/>
          <ac:picMkLst>
            <pc:docMk/>
            <pc:sldMk cId="3635509211" sldId="337"/>
            <ac:picMk id="6" creationId="{196C6702-7B71-4FE5-BA84-8544E8F2A4BF}"/>
          </ac:picMkLst>
        </pc:picChg>
        <pc:picChg chg="add del mod modCrop">
          <ac:chgData name="Shaik Umar" userId="6d75633a253eb04d" providerId="LiveId" clId="{FD94E54F-2EFC-4E46-9B91-4E4744A407DF}" dt="2019-08-06T04:15:20.299" v="7723" actId="478"/>
          <ac:picMkLst>
            <pc:docMk/>
            <pc:sldMk cId="3635509211" sldId="337"/>
            <ac:picMk id="8" creationId="{EE9255AC-0B49-4218-ADCB-455FD592C3FB}"/>
          </ac:picMkLst>
        </pc:picChg>
        <pc:picChg chg="add mod modCrop">
          <ac:chgData name="Shaik Umar" userId="6d75633a253eb04d" providerId="LiveId" clId="{FD94E54F-2EFC-4E46-9B91-4E4744A407DF}" dt="2019-08-06T04:14:05.277" v="7720" actId="1076"/>
          <ac:picMkLst>
            <pc:docMk/>
            <pc:sldMk cId="3635509211" sldId="337"/>
            <ac:picMk id="9" creationId="{F8DE714B-51F0-4E83-AB3C-7643B8B23EE6}"/>
          </ac:picMkLst>
        </pc:picChg>
        <pc:picChg chg="add mod">
          <ac:chgData name="Shaik Umar" userId="6d75633a253eb04d" providerId="LiveId" clId="{FD94E54F-2EFC-4E46-9B91-4E4744A407DF}" dt="2019-08-06T04:15:29.191" v="7727" actId="14100"/>
          <ac:picMkLst>
            <pc:docMk/>
            <pc:sldMk cId="3635509211" sldId="337"/>
            <ac:picMk id="10" creationId="{4F85DE69-78C1-428C-B1A9-36F0A739E4CA}"/>
          </ac:picMkLst>
        </pc:picChg>
        <pc:picChg chg="add mod">
          <ac:chgData name="Shaik Umar" userId="6d75633a253eb04d" providerId="LiveId" clId="{FD94E54F-2EFC-4E46-9B91-4E4744A407DF}" dt="2019-08-06T04:15:36.811" v="7730" actId="1076"/>
          <ac:picMkLst>
            <pc:docMk/>
            <pc:sldMk cId="3635509211" sldId="337"/>
            <ac:picMk id="11" creationId="{6CD7420D-413D-482C-976A-A43DCE45D063}"/>
          </ac:picMkLst>
        </pc:picChg>
      </pc:sldChg>
      <pc:sldChg chg="add del">
        <pc:chgData name="Shaik Umar" userId="6d75633a253eb04d" providerId="LiveId" clId="{FD94E54F-2EFC-4E46-9B91-4E4744A407DF}" dt="2019-08-06T04:39:45.553" v="7887" actId="2696"/>
        <pc:sldMkLst>
          <pc:docMk/>
          <pc:sldMk cId="3723494363" sldId="337"/>
        </pc:sldMkLst>
      </pc:sldChg>
      <pc:sldChg chg="addSp delSp modSp add del modAnim">
        <pc:chgData name="Shaik Umar" userId="6d75633a253eb04d" providerId="LiveId" clId="{FD94E54F-2EFC-4E46-9B91-4E4744A407DF}" dt="2019-08-06T13:27:21.383" v="9603" actId="2696"/>
        <pc:sldMkLst>
          <pc:docMk/>
          <pc:sldMk cId="652774811" sldId="338"/>
        </pc:sldMkLst>
        <pc:spChg chg="del">
          <ac:chgData name="Shaik Umar" userId="6d75633a253eb04d" providerId="LiveId" clId="{FD94E54F-2EFC-4E46-9B91-4E4744A407DF}" dt="2019-08-06T04:45:11.052" v="7897" actId="478"/>
          <ac:spMkLst>
            <pc:docMk/>
            <pc:sldMk cId="652774811" sldId="338"/>
            <ac:spMk id="2" creationId="{B541431F-780A-4D33-9662-3BF1E4F622F0}"/>
          </ac:spMkLst>
        </pc:spChg>
        <pc:spChg chg="del">
          <ac:chgData name="Shaik Umar" userId="6d75633a253eb04d" providerId="LiveId" clId="{FD94E54F-2EFC-4E46-9B91-4E4744A407DF}" dt="2019-08-06T04:45:14.516" v="7898" actId="478"/>
          <ac:spMkLst>
            <pc:docMk/>
            <pc:sldMk cId="652774811" sldId="338"/>
            <ac:spMk id="3" creationId="{21582E27-AA90-4F98-B61B-60BD4309EA1B}"/>
          </ac:spMkLst>
        </pc:spChg>
        <pc:picChg chg="add mod">
          <ac:chgData name="Shaik Umar" userId="6d75633a253eb04d" providerId="LiveId" clId="{FD94E54F-2EFC-4E46-9B91-4E4744A407DF}" dt="2019-08-06T13:25:04.330" v="9591" actId="14100"/>
          <ac:picMkLst>
            <pc:docMk/>
            <pc:sldMk cId="652774811" sldId="338"/>
            <ac:picMk id="4" creationId="{41A9101D-A465-4CF7-AD93-C82A097E2C27}"/>
          </ac:picMkLst>
        </pc:picChg>
      </pc:sldChg>
      <pc:sldChg chg="delSp modSp add del">
        <pc:chgData name="Shaik Umar" userId="6d75633a253eb04d" providerId="LiveId" clId="{FD94E54F-2EFC-4E46-9B91-4E4744A407DF}" dt="2019-08-06T01:50:46.325" v="7183" actId="2696"/>
        <pc:sldMkLst>
          <pc:docMk/>
          <pc:sldMk cId="2383437328" sldId="338"/>
        </pc:sldMkLst>
        <pc:spChg chg="mod">
          <ac:chgData name="Shaik Umar" userId="6d75633a253eb04d" providerId="LiveId" clId="{FD94E54F-2EFC-4E46-9B91-4E4744A407DF}" dt="2019-08-06T01:47:30.010" v="7177" actId="1076"/>
          <ac:spMkLst>
            <pc:docMk/>
            <pc:sldMk cId="2383437328" sldId="338"/>
            <ac:spMk id="2" creationId="{A1A6E258-2FA3-432A-95DD-C21A00701113}"/>
          </ac:spMkLst>
        </pc:spChg>
        <pc:spChg chg="mod">
          <ac:chgData name="Shaik Umar" userId="6d75633a253eb04d" providerId="LiveId" clId="{FD94E54F-2EFC-4E46-9B91-4E4744A407DF}" dt="2019-08-06T01:47:33.357" v="7178" actId="1076"/>
          <ac:spMkLst>
            <pc:docMk/>
            <pc:sldMk cId="2383437328" sldId="338"/>
            <ac:spMk id="6" creationId="{D9D7FCD8-BD44-4F87-A3D9-C125B5CB7929}"/>
          </ac:spMkLst>
        </pc:spChg>
        <pc:spChg chg="del">
          <ac:chgData name="Shaik Umar" userId="6d75633a253eb04d" providerId="LiveId" clId="{FD94E54F-2EFC-4E46-9B91-4E4744A407DF}" dt="2019-08-06T01:45:50.076" v="7176" actId="478"/>
          <ac:spMkLst>
            <pc:docMk/>
            <pc:sldMk cId="2383437328" sldId="338"/>
            <ac:spMk id="7" creationId="{2A4AF66D-FEC0-4F9B-BD07-67E28E15698F}"/>
          </ac:spMkLst>
        </pc:spChg>
      </pc:sldChg>
      <pc:sldChg chg="add del">
        <pc:chgData name="Shaik Umar" userId="6d75633a253eb04d" providerId="LiveId" clId="{FD94E54F-2EFC-4E46-9B91-4E4744A407DF}" dt="2019-08-06T06:24:00.672" v="9344" actId="2696"/>
        <pc:sldMkLst>
          <pc:docMk/>
          <pc:sldMk cId="2756266813" sldId="339"/>
        </pc:sldMkLst>
      </pc:sldChg>
      <pc:sldChg chg="addSp delSp modSp add ord modAnim">
        <pc:chgData name="Shaik Umar" userId="6d75633a253eb04d" providerId="LiveId" clId="{FD94E54F-2EFC-4E46-9B91-4E4744A407DF}" dt="2019-08-06T13:36:19.845" v="9648"/>
        <pc:sldMkLst>
          <pc:docMk/>
          <pc:sldMk cId="2186219724" sldId="340"/>
        </pc:sldMkLst>
        <pc:spChg chg="mod">
          <ac:chgData name="Shaik Umar" userId="6d75633a253eb04d" providerId="LiveId" clId="{FD94E54F-2EFC-4E46-9B91-4E4744A407DF}" dt="2019-08-06T06:24:10.894" v="9349" actId="14100"/>
          <ac:spMkLst>
            <pc:docMk/>
            <pc:sldMk cId="2186219724" sldId="340"/>
            <ac:spMk id="2" creationId="{8CF8180E-2505-4330-8234-A58CD0E7A109}"/>
          </ac:spMkLst>
        </pc:spChg>
        <pc:picChg chg="add mod">
          <ac:chgData name="Shaik Umar" userId="6d75633a253eb04d" providerId="LiveId" clId="{FD94E54F-2EFC-4E46-9B91-4E4744A407DF}" dt="2019-08-06T06:25:02.735" v="9370" actId="1076"/>
          <ac:picMkLst>
            <pc:docMk/>
            <pc:sldMk cId="2186219724" sldId="340"/>
            <ac:picMk id="4" creationId="{E2F08C75-270C-492B-9D0C-CF1F4B165FF9}"/>
          </ac:picMkLst>
        </pc:picChg>
        <pc:picChg chg="add mod">
          <ac:chgData name="Shaik Umar" userId="6d75633a253eb04d" providerId="LiveId" clId="{FD94E54F-2EFC-4E46-9B91-4E4744A407DF}" dt="2019-08-06T06:24:55.097" v="9366" actId="14100"/>
          <ac:picMkLst>
            <pc:docMk/>
            <pc:sldMk cId="2186219724" sldId="340"/>
            <ac:picMk id="5" creationId="{7A19D306-55AC-4055-A8B2-944E3A7FF365}"/>
          </ac:picMkLst>
        </pc:picChg>
        <pc:picChg chg="del">
          <ac:chgData name="Shaik Umar" userId="6d75633a253eb04d" providerId="LiveId" clId="{FD94E54F-2EFC-4E46-9B91-4E4744A407DF}" dt="2019-08-06T06:24:02.479" v="9345" actId="478"/>
          <ac:picMkLst>
            <pc:docMk/>
            <pc:sldMk cId="2186219724" sldId="340"/>
            <ac:picMk id="11" creationId="{3435E998-3ACE-4282-BF65-F0B6392EB182}"/>
          </ac:picMkLst>
        </pc:picChg>
      </pc:sldChg>
      <pc:sldChg chg="add del">
        <pc:chgData name="Shaik Umar" userId="6d75633a253eb04d" providerId="LiveId" clId="{FD94E54F-2EFC-4E46-9B91-4E4744A407DF}" dt="2019-08-06T06:28:54.686" v="9401" actId="2696"/>
        <pc:sldMkLst>
          <pc:docMk/>
          <pc:sldMk cId="2884020125" sldId="341"/>
        </pc:sldMkLst>
      </pc:sldChg>
      <pc:sldChg chg="modSp add modTransition">
        <pc:chgData name="Shaik Umar" userId="6d75633a253eb04d" providerId="LiveId" clId="{FD94E54F-2EFC-4E46-9B91-4E4744A407DF}" dt="2019-08-06T13:31:07.365" v="9606"/>
        <pc:sldMkLst>
          <pc:docMk/>
          <pc:sldMk cId="1962893476" sldId="342"/>
        </pc:sldMkLst>
        <pc:spChg chg="mod">
          <ac:chgData name="Shaik Umar" userId="6d75633a253eb04d" providerId="LiveId" clId="{FD94E54F-2EFC-4E46-9B91-4E4744A407DF}" dt="2019-08-06T06:29:07.835" v="9417" actId="20577"/>
          <ac:spMkLst>
            <pc:docMk/>
            <pc:sldMk cId="1962893476" sldId="342"/>
            <ac:spMk id="2" creationId="{949429E6-E073-4611-90A6-1F09D860CD25}"/>
          </ac:spMkLst>
        </pc:spChg>
        <pc:spChg chg="mod">
          <ac:chgData name="Shaik Umar" userId="6d75633a253eb04d" providerId="LiveId" clId="{FD94E54F-2EFC-4E46-9B91-4E4744A407DF}" dt="2019-08-06T13:17:42.647" v="9581" actId="14100"/>
          <ac:spMkLst>
            <pc:docMk/>
            <pc:sldMk cId="1962893476" sldId="342"/>
            <ac:spMk id="3" creationId="{BCE0B673-04CE-4D10-9832-EA3CB7FB6011}"/>
          </ac:spMkLst>
        </pc:spChg>
      </pc:sldChg>
      <pc:sldChg chg="modSp add del">
        <pc:chgData name="Shaik Umar" userId="6d75633a253eb04d" providerId="LiveId" clId="{FD94E54F-2EFC-4E46-9B91-4E4744A407DF}" dt="2019-08-06T13:27:20.116" v="9602" actId="2696"/>
        <pc:sldMkLst>
          <pc:docMk/>
          <pc:sldMk cId="709491920" sldId="343"/>
        </pc:sldMkLst>
        <pc:picChg chg="mod">
          <ac:chgData name="Shaik Umar" userId="6d75633a253eb04d" providerId="LiveId" clId="{FD94E54F-2EFC-4E46-9B91-4E4744A407DF}" dt="2019-08-06T13:27:07.718" v="9598" actId="14100"/>
          <ac:picMkLst>
            <pc:docMk/>
            <pc:sldMk cId="709491920" sldId="343"/>
            <ac:picMk id="4" creationId="{41A9101D-A465-4CF7-AD93-C82A097E2C27}"/>
          </ac:picMkLst>
        </pc:picChg>
      </pc:sldChg>
      <pc:sldChg chg="add del">
        <pc:chgData name="Shaik Umar" userId="6d75633a253eb04d" providerId="LiveId" clId="{FD94E54F-2EFC-4E46-9B91-4E4744A407DF}" dt="2019-08-06T13:26:58.941" v="9596" actId="2696"/>
        <pc:sldMkLst>
          <pc:docMk/>
          <pc:sldMk cId="2130422545" sldId="343"/>
        </pc:sldMkLst>
      </pc:sldChg>
      <pc:sldChg chg="addSp modSp add modAnim">
        <pc:chgData name="Shaik Umar" userId="6d75633a253eb04d" providerId="LiveId" clId="{FD94E54F-2EFC-4E46-9B91-4E4744A407DF}" dt="2019-08-06T13:46:30.572" v="9701"/>
        <pc:sldMkLst>
          <pc:docMk/>
          <pc:sldMk cId="3125599282" sldId="343"/>
        </pc:sldMkLst>
        <pc:spChg chg="mod">
          <ac:chgData name="Shaik Umar" userId="6d75633a253eb04d" providerId="LiveId" clId="{FD94E54F-2EFC-4E46-9B91-4E4744A407DF}" dt="2019-08-06T13:36:11.755" v="9647" actId="14100"/>
          <ac:spMkLst>
            <pc:docMk/>
            <pc:sldMk cId="3125599282" sldId="343"/>
            <ac:spMk id="2" creationId="{F796D7B1-8332-4974-AD78-857A19692E91}"/>
          </ac:spMkLst>
        </pc:spChg>
        <pc:spChg chg="add mod">
          <ac:chgData name="Shaik Umar" userId="6d75633a253eb04d" providerId="LiveId" clId="{FD94E54F-2EFC-4E46-9B91-4E4744A407DF}" dt="2019-08-06T13:34:39.551" v="9644" actId="2711"/>
          <ac:spMkLst>
            <pc:docMk/>
            <pc:sldMk cId="3125599282" sldId="343"/>
            <ac:spMk id="3" creationId="{36FAB50B-ABE2-474B-8E0E-7F48CDB23351}"/>
          </ac:spMkLst>
        </pc:spChg>
        <pc:picChg chg="mod">
          <ac:chgData name="Shaik Umar" userId="6d75633a253eb04d" providerId="LiveId" clId="{FD94E54F-2EFC-4E46-9B91-4E4744A407DF}" dt="2019-08-06T13:34:14.428" v="9641" actId="1076"/>
          <ac:picMkLst>
            <pc:docMk/>
            <pc:sldMk cId="3125599282" sldId="343"/>
            <ac:picMk id="7" creationId="{EFE12664-EF62-4D00-9BED-5686738A63DC}"/>
          </ac:picMkLst>
        </pc:picChg>
        <pc:picChg chg="mod">
          <ac:chgData name="Shaik Umar" userId="6d75633a253eb04d" providerId="LiveId" clId="{FD94E54F-2EFC-4E46-9B91-4E4744A407DF}" dt="2019-08-06T13:39:37.027" v="9662" actId="1076"/>
          <ac:picMkLst>
            <pc:docMk/>
            <pc:sldMk cId="3125599282" sldId="343"/>
            <ac:picMk id="13" creationId="{57B4633D-7A7E-4CFC-9C31-CCA60FD0F52F}"/>
          </ac:picMkLst>
        </pc:picChg>
        <pc:picChg chg="mod">
          <ac:chgData name="Shaik Umar" userId="6d75633a253eb04d" providerId="LiveId" clId="{FD94E54F-2EFC-4E46-9B91-4E4744A407DF}" dt="2019-08-06T13:43:42.709" v="9686" actId="1076"/>
          <ac:picMkLst>
            <pc:docMk/>
            <pc:sldMk cId="3125599282" sldId="343"/>
            <ac:picMk id="14" creationId="{A74CE4AD-AFAB-4D18-A233-0EDBC2F5039A}"/>
          </ac:picMkLst>
        </pc:picChg>
        <pc:picChg chg="mod">
          <ac:chgData name="Shaik Umar" userId="6d75633a253eb04d" providerId="LiveId" clId="{FD94E54F-2EFC-4E46-9B91-4E4744A407DF}" dt="2019-08-06T13:44:43.955" v="9694" actId="1076"/>
          <ac:picMkLst>
            <pc:docMk/>
            <pc:sldMk cId="3125599282" sldId="343"/>
            <ac:picMk id="15" creationId="{F2AAC291-80F2-4D63-94E9-5327452B512C}"/>
          </ac:picMkLst>
        </pc:picChg>
        <pc:picChg chg="mod">
          <ac:chgData name="Shaik Umar" userId="6d75633a253eb04d" providerId="LiveId" clId="{FD94E54F-2EFC-4E46-9B91-4E4744A407DF}" dt="2019-08-06T13:39:46.855" v="9665" actId="14100"/>
          <ac:picMkLst>
            <pc:docMk/>
            <pc:sldMk cId="3125599282" sldId="343"/>
            <ac:picMk id="17" creationId="{80774EBC-E72E-40FF-BFFC-E4EB4D33F5D6}"/>
          </ac:picMkLst>
        </pc:picChg>
        <pc:picChg chg="add mod">
          <ac:chgData name="Shaik Umar" userId="6d75633a253eb04d" providerId="LiveId" clId="{FD94E54F-2EFC-4E46-9B91-4E4744A407DF}" dt="2019-08-06T13:40:57.669" v="9669" actId="1076"/>
          <ac:picMkLst>
            <pc:docMk/>
            <pc:sldMk cId="3125599282" sldId="343"/>
            <ac:picMk id="19" creationId="{65EEF275-328D-4251-8E44-A1280887C310}"/>
          </ac:picMkLst>
        </pc:picChg>
        <pc:picChg chg="add mod">
          <ac:chgData name="Shaik Umar" userId="6d75633a253eb04d" providerId="LiveId" clId="{FD94E54F-2EFC-4E46-9B91-4E4744A407DF}" dt="2019-08-06T13:46:09.856" v="9697" actId="1076"/>
          <ac:picMkLst>
            <pc:docMk/>
            <pc:sldMk cId="3125599282" sldId="343"/>
            <ac:picMk id="21" creationId="{01425FAD-C4E8-463A-8A0C-987B826034C9}"/>
          </ac:picMkLst>
        </pc:picChg>
        <pc:picChg chg="add mod">
          <ac:chgData name="Shaik Umar" userId="6d75633a253eb04d" providerId="LiveId" clId="{FD94E54F-2EFC-4E46-9B91-4E4744A407DF}" dt="2019-08-06T13:46:21.776" v="9699" actId="1076"/>
          <ac:picMkLst>
            <pc:docMk/>
            <pc:sldMk cId="3125599282" sldId="343"/>
            <ac:picMk id="22" creationId="{9F3D81E1-2B86-427F-B10C-6DDBD78CECF0}"/>
          </ac:picMkLst>
        </pc:picChg>
      </pc:sldChg>
      <pc:sldChg chg="addSp delSp modSp add">
        <pc:chgData name="Shaik Umar" userId="6d75633a253eb04d" providerId="LiveId" clId="{FD94E54F-2EFC-4E46-9B91-4E4744A407DF}" dt="2019-08-06T13:38:25.993" v="9656" actId="1076"/>
        <pc:sldMkLst>
          <pc:docMk/>
          <pc:sldMk cId="2222293698" sldId="344"/>
        </pc:sldMkLst>
        <pc:spChg chg="del">
          <ac:chgData name="Shaik Umar" userId="6d75633a253eb04d" providerId="LiveId" clId="{FD94E54F-2EFC-4E46-9B91-4E4744A407DF}" dt="2019-08-06T13:38:11.703" v="9650" actId="478"/>
          <ac:spMkLst>
            <pc:docMk/>
            <pc:sldMk cId="2222293698" sldId="344"/>
            <ac:spMk id="2" creationId="{47360D5D-C196-4062-9C50-0EC08ED2D5C9}"/>
          </ac:spMkLst>
        </pc:spChg>
        <pc:spChg chg="del">
          <ac:chgData name="Shaik Umar" userId="6d75633a253eb04d" providerId="LiveId" clId="{FD94E54F-2EFC-4E46-9B91-4E4744A407DF}" dt="2019-08-06T13:38:12.970" v="9651" actId="478"/>
          <ac:spMkLst>
            <pc:docMk/>
            <pc:sldMk cId="2222293698" sldId="344"/>
            <ac:spMk id="3" creationId="{712720EF-0329-4113-A42E-201E5A155E24}"/>
          </ac:spMkLst>
        </pc:spChg>
        <pc:picChg chg="add mod">
          <ac:chgData name="Shaik Umar" userId="6d75633a253eb04d" providerId="LiveId" clId="{FD94E54F-2EFC-4E46-9B91-4E4744A407DF}" dt="2019-08-06T13:38:16.544" v="9653" actId="1076"/>
          <ac:picMkLst>
            <pc:docMk/>
            <pc:sldMk cId="2222293698" sldId="344"/>
            <ac:picMk id="4" creationId="{663F3272-DBD9-48E2-8FB9-7C39DBA72966}"/>
          </ac:picMkLst>
        </pc:picChg>
        <pc:picChg chg="add mod">
          <ac:chgData name="Shaik Umar" userId="6d75633a253eb04d" providerId="LiveId" clId="{FD94E54F-2EFC-4E46-9B91-4E4744A407DF}" dt="2019-08-06T13:38:25.993" v="9656" actId="1076"/>
          <ac:picMkLst>
            <pc:docMk/>
            <pc:sldMk cId="2222293698" sldId="344"/>
            <ac:picMk id="5" creationId="{4329596E-666F-47D1-8F5C-9A43F78DAE2D}"/>
          </ac:picMkLst>
        </pc:picChg>
      </pc:sldChg>
      <pc:sldChg chg="addSp delSp modSp add del modAnim">
        <pc:chgData name="Shaik Umar" userId="6d75633a253eb04d" providerId="LiveId" clId="{FD94E54F-2EFC-4E46-9B91-4E4744A407DF}" dt="2019-08-06T13:58:28.335" v="9797" actId="2696"/>
        <pc:sldMkLst>
          <pc:docMk/>
          <pc:sldMk cId="303976132" sldId="345"/>
        </pc:sldMkLst>
        <pc:spChg chg="del">
          <ac:chgData name="Shaik Umar" userId="6d75633a253eb04d" providerId="LiveId" clId="{FD94E54F-2EFC-4E46-9B91-4E4744A407DF}" dt="2019-08-06T13:49:00.103" v="9705" actId="478"/>
          <ac:spMkLst>
            <pc:docMk/>
            <pc:sldMk cId="303976132" sldId="345"/>
            <ac:spMk id="2" creationId="{3834F290-FDA3-4AAD-80E3-6B8F23CA66DD}"/>
          </ac:spMkLst>
        </pc:spChg>
        <pc:spChg chg="del">
          <ac:chgData name="Shaik Umar" userId="6d75633a253eb04d" providerId="LiveId" clId="{FD94E54F-2EFC-4E46-9B91-4E4744A407DF}" dt="2019-08-06T13:49:01.812" v="9706" actId="478"/>
          <ac:spMkLst>
            <pc:docMk/>
            <pc:sldMk cId="303976132" sldId="345"/>
            <ac:spMk id="3" creationId="{170809BB-5628-4775-B282-588C72BDA093}"/>
          </ac:spMkLst>
        </pc:spChg>
        <pc:spChg chg="add mod">
          <ac:chgData name="Shaik Umar" userId="6d75633a253eb04d" providerId="LiveId" clId="{FD94E54F-2EFC-4E46-9B91-4E4744A407DF}" dt="2019-08-06T13:50:15.977" v="9727" actId="1076"/>
          <ac:spMkLst>
            <pc:docMk/>
            <pc:sldMk cId="303976132" sldId="345"/>
            <ac:spMk id="6" creationId="{6FFABB5C-DF61-414F-BF81-639BD68D7008}"/>
          </ac:spMkLst>
        </pc:spChg>
        <pc:spChg chg="add mod">
          <ac:chgData name="Shaik Umar" userId="6d75633a253eb04d" providerId="LiveId" clId="{FD94E54F-2EFC-4E46-9B91-4E4744A407DF}" dt="2019-08-06T13:51:05.973" v="9738" actId="1076"/>
          <ac:spMkLst>
            <pc:docMk/>
            <pc:sldMk cId="303976132" sldId="345"/>
            <ac:spMk id="7" creationId="{6D11EB23-799C-40A7-AEF0-5A3F88CE85E1}"/>
          </ac:spMkLst>
        </pc:spChg>
        <pc:spChg chg="add mod">
          <ac:chgData name="Shaik Umar" userId="6d75633a253eb04d" providerId="LiveId" clId="{FD94E54F-2EFC-4E46-9B91-4E4744A407DF}" dt="2019-08-06T13:50:33.301" v="9731" actId="1076"/>
          <ac:spMkLst>
            <pc:docMk/>
            <pc:sldMk cId="303976132" sldId="345"/>
            <ac:spMk id="8" creationId="{CDDB26E7-CB66-4CA2-B69D-9BF7E5A90212}"/>
          </ac:spMkLst>
        </pc:spChg>
        <pc:spChg chg="add mod">
          <ac:chgData name="Shaik Umar" userId="6d75633a253eb04d" providerId="LiveId" clId="{FD94E54F-2EFC-4E46-9B91-4E4744A407DF}" dt="2019-08-06T13:50:53.188" v="9735" actId="1076"/>
          <ac:spMkLst>
            <pc:docMk/>
            <pc:sldMk cId="303976132" sldId="345"/>
            <ac:spMk id="9" creationId="{3AA3CCA2-E393-4D9B-B505-372A9A4F70E6}"/>
          </ac:spMkLst>
        </pc:spChg>
        <pc:spChg chg="add mod">
          <ac:chgData name="Shaik Umar" userId="6d75633a253eb04d" providerId="LiveId" clId="{FD94E54F-2EFC-4E46-9B91-4E4744A407DF}" dt="2019-08-06T13:51:30.974" v="9745" actId="1076"/>
          <ac:spMkLst>
            <pc:docMk/>
            <pc:sldMk cId="303976132" sldId="345"/>
            <ac:spMk id="10" creationId="{9FBB042F-53CB-4789-8382-3A6343148BDE}"/>
          </ac:spMkLst>
        </pc:spChg>
        <pc:picChg chg="add mod">
          <ac:chgData name="Shaik Umar" userId="6d75633a253eb04d" providerId="LiveId" clId="{FD94E54F-2EFC-4E46-9B91-4E4744A407DF}" dt="2019-08-06T13:50:20.188" v="9728" actId="1076"/>
          <ac:picMkLst>
            <pc:docMk/>
            <pc:sldMk cId="303976132" sldId="345"/>
            <ac:picMk id="4" creationId="{78E284E0-AB0D-4674-A47C-8E935DE064D1}"/>
          </ac:picMkLst>
        </pc:picChg>
        <pc:cxnChg chg="add mod">
          <ac:chgData name="Shaik Umar" userId="6d75633a253eb04d" providerId="LiveId" clId="{FD94E54F-2EFC-4E46-9B91-4E4744A407DF}" dt="2019-08-06T13:50:27.016" v="9730" actId="14100"/>
          <ac:cxnSpMkLst>
            <pc:docMk/>
            <pc:sldMk cId="303976132" sldId="345"/>
            <ac:cxnSpMk id="5" creationId="{7B7F932D-15EA-4A9F-AA17-E5D272A69EE0}"/>
          </ac:cxnSpMkLst>
        </pc:cxnChg>
        <pc:cxnChg chg="add mod">
          <ac:chgData name="Shaik Umar" userId="6d75633a253eb04d" providerId="LiveId" clId="{FD94E54F-2EFC-4E46-9B91-4E4744A407DF}" dt="2019-08-06T13:50:59.401" v="9737" actId="14100"/>
          <ac:cxnSpMkLst>
            <pc:docMk/>
            <pc:sldMk cId="303976132" sldId="345"/>
            <ac:cxnSpMk id="11" creationId="{7ACA3285-2694-4D93-9665-0B9503ACCC27}"/>
          </ac:cxnSpMkLst>
        </pc:cxnChg>
        <pc:cxnChg chg="add mod">
          <ac:chgData name="Shaik Umar" userId="6d75633a253eb04d" providerId="LiveId" clId="{FD94E54F-2EFC-4E46-9B91-4E4744A407DF}" dt="2019-08-06T13:50:57.228" v="9736" actId="14100"/>
          <ac:cxnSpMkLst>
            <pc:docMk/>
            <pc:sldMk cId="303976132" sldId="345"/>
            <ac:cxnSpMk id="12" creationId="{81FF6934-1E0A-4241-B629-23BA61F6C3A4}"/>
          </ac:cxnSpMkLst>
        </pc:cxnChg>
        <pc:cxnChg chg="add mod">
          <ac:chgData name="Shaik Umar" userId="6d75633a253eb04d" providerId="LiveId" clId="{FD94E54F-2EFC-4E46-9B91-4E4744A407DF}" dt="2019-08-06T13:51:17.648" v="9741" actId="14100"/>
          <ac:cxnSpMkLst>
            <pc:docMk/>
            <pc:sldMk cId="303976132" sldId="345"/>
            <ac:cxnSpMk id="13" creationId="{833651C2-2D13-48F1-9750-632B936F29D1}"/>
          </ac:cxnSpMkLst>
        </pc:cxnChg>
        <pc:cxnChg chg="add mod">
          <ac:chgData name="Shaik Umar" userId="6d75633a253eb04d" providerId="LiveId" clId="{FD94E54F-2EFC-4E46-9B91-4E4744A407DF}" dt="2019-08-06T13:51:33.274" v="9746" actId="14100"/>
          <ac:cxnSpMkLst>
            <pc:docMk/>
            <pc:sldMk cId="303976132" sldId="345"/>
            <ac:cxnSpMk id="14" creationId="{DA0067BF-78BF-41ED-9E47-939F81BCAE0A}"/>
          </ac:cxnSpMkLst>
        </pc:cxnChg>
        <pc:cxnChg chg="add mod">
          <ac:chgData name="Shaik Umar" userId="6d75633a253eb04d" providerId="LiveId" clId="{FD94E54F-2EFC-4E46-9B91-4E4744A407DF}" dt="2019-08-06T13:50:37.216" v="9732" actId="14100"/>
          <ac:cxnSpMkLst>
            <pc:docMk/>
            <pc:sldMk cId="303976132" sldId="345"/>
            <ac:cxnSpMk id="15" creationId="{4EA0F4AC-D2D8-4238-A150-AF362760FE89}"/>
          </ac:cxnSpMkLst>
        </pc:cxnChg>
        <pc:cxnChg chg="add mod">
          <ac:chgData name="Shaik Umar" userId="6d75633a253eb04d" providerId="LiveId" clId="{FD94E54F-2EFC-4E46-9B91-4E4744A407DF}" dt="2019-08-06T13:50:33.301" v="9731" actId="1076"/>
          <ac:cxnSpMkLst>
            <pc:docMk/>
            <pc:sldMk cId="303976132" sldId="345"/>
            <ac:cxnSpMk id="16" creationId="{FB1B01D9-F186-4B2A-854C-C791344EE222}"/>
          </ac:cxnSpMkLst>
        </pc:cxnChg>
      </pc:sldChg>
      <pc:sldChg chg="add ord modTransition">
        <pc:chgData name="Shaik Umar" userId="6d75633a253eb04d" providerId="LiveId" clId="{FD94E54F-2EFC-4E46-9B91-4E4744A407DF}" dt="2019-08-06T13:58:02.476" v="9793"/>
        <pc:sldMkLst>
          <pc:docMk/>
          <pc:sldMk cId="1593303954" sldId="346"/>
        </pc:sldMkLst>
      </pc:sldChg>
      <pc:sldMasterChg chg="setBg delSldLayout modSldLayout">
        <pc:chgData name="Shaik Umar" userId="6d75633a253eb04d" providerId="LiveId" clId="{FD94E54F-2EFC-4E46-9B91-4E4744A407DF}" dt="2019-08-05T00:00:48.153" v="597" actId="2696"/>
        <pc:sldMasterMkLst>
          <pc:docMk/>
          <pc:sldMasterMk cId="0" sldId="2147483657"/>
        </pc:sldMasterMkLst>
        <pc:sldLayoutChg chg="setBg">
          <pc:chgData name="Shaik Umar" userId="6d75633a253eb04d" providerId="LiveId" clId="{FD94E54F-2EFC-4E46-9B91-4E4744A407DF}" dt="2019-08-04T23:54:24.839" v="524"/>
          <pc:sldLayoutMkLst>
            <pc:docMk/>
            <pc:sldMasterMk cId="0" sldId="2147483657"/>
            <pc:sldLayoutMk cId="0" sldId="2147483648"/>
          </pc:sldLayoutMkLst>
        </pc:sldLayoutChg>
        <pc:sldLayoutChg chg="setBg">
          <pc:chgData name="Shaik Umar" userId="6d75633a253eb04d" providerId="LiveId" clId="{FD94E54F-2EFC-4E46-9B91-4E4744A407DF}" dt="2019-08-04T23:54:24.839" v="524"/>
          <pc:sldLayoutMkLst>
            <pc:docMk/>
            <pc:sldMasterMk cId="0" sldId="2147483657"/>
            <pc:sldLayoutMk cId="0" sldId="2147483649"/>
          </pc:sldLayoutMkLst>
        </pc:sldLayoutChg>
        <pc:sldLayoutChg chg="setBg">
          <pc:chgData name="Shaik Umar" userId="6d75633a253eb04d" providerId="LiveId" clId="{FD94E54F-2EFC-4E46-9B91-4E4744A407DF}" dt="2019-08-04T23:54:24.839" v="524"/>
          <pc:sldLayoutMkLst>
            <pc:docMk/>
            <pc:sldMasterMk cId="0" sldId="2147483657"/>
            <pc:sldLayoutMk cId="0" sldId="2147483650"/>
          </pc:sldLayoutMkLst>
        </pc:sldLayoutChg>
        <pc:sldLayoutChg chg="del setBg">
          <pc:chgData name="Shaik Umar" userId="6d75633a253eb04d" providerId="LiveId" clId="{FD94E54F-2EFC-4E46-9B91-4E4744A407DF}" dt="2019-08-05T00:00:48.153" v="597" actId="2696"/>
          <pc:sldLayoutMkLst>
            <pc:docMk/>
            <pc:sldMasterMk cId="0" sldId="2147483657"/>
            <pc:sldLayoutMk cId="0" sldId="2147483651"/>
          </pc:sldLayoutMkLst>
        </pc:sldLayoutChg>
        <pc:sldLayoutChg chg="del setBg">
          <pc:chgData name="Shaik Umar" userId="6d75633a253eb04d" providerId="LiveId" clId="{FD94E54F-2EFC-4E46-9B91-4E4744A407DF}" dt="2019-08-05T00:00:38.677" v="578" actId="2696"/>
          <pc:sldLayoutMkLst>
            <pc:docMk/>
            <pc:sldMasterMk cId="0" sldId="2147483657"/>
            <pc:sldLayoutMk cId="0" sldId="2147483652"/>
          </pc:sldLayoutMkLst>
        </pc:sldLayoutChg>
        <pc:sldLayoutChg chg="del setBg">
          <pc:chgData name="Shaik Umar" userId="6d75633a253eb04d" providerId="LiveId" clId="{FD94E54F-2EFC-4E46-9B91-4E4744A407DF}" dt="2019-08-05T00:00:41.605" v="590" actId="2696"/>
          <pc:sldLayoutMkLst>
            <pc:docMk/>
            <pc:sldMasterMk cId="0" sldId="2147483657"/>
            <pc:sldLayoutMk cId="0" sldId="2147483653"/>
          </pc:sldLayoutMkLst>
        </pc:sldLayoutChg>
        <pc:sldLayoutChg chg="del setBg">
          <pc:chgData name="Shaik Umar" userId="6d75633a253eb04d" providerId="LiveId" clId="{FD94E54F-2EFC-4E46-9B91-4E4744A407DF}" dt="2019-08-05T00:00:41.039" v="588" actId="2696"/>
          <pc:sldLayoutMkLst>
            <pc:docMk/>
            <pc:sldMasterMk cId="0" sldId="2147483657"/>
            <pc:sldLayoutMk cId="0" sldId="2147483654"/>
          </pc:sldLayoutMkLst>
        </pc:sldLayoutChg>
        <pc:sldLayoutChg chg="del setBg">
          <pc:chgData name="Shaik Umar" userId="6d75633a253eb04d" providerId="LiveId" clId="{FD94E54F-2EFC-4E46-9B91-4E4744A407DF}" dt="2019-08-05T00:00:41.933" v="592" actId="2696"/>
          <pc:sldLayoutMkLst>
            <pc:docMk/>
            <pc:sldMasterMk cId="0" sldId="2147483657"/>
            <pc:sldLayoutMk cId="0" sldId="2147483655"/>
          </pc:sldLayoutMkLst>
        </pc:sldLayoutChg>
        <pc:sldLayoutChg chg="setBg">
          <pc:chgData name="Shaik Umar" userId="6d75633a253eb04d" providerId="LiveId" clId="{FD94E54F-2EFC-4E46-9B91-4E4744A407DF}" dt="2019-08-04T23:54:24.839" v="524"/>
          <pc:sldLayoutMkLst>
            <pc:docMk/>
            <pc:sldMasterMk cId="0" sldId="2147483657"/>
            <pc:sldLayoutMk cId="0" sldId="2147483656"/>
          </pc:sldLayoutMkLst>
        </pc:sldLayoutChg>
      </pc:sldMasterChg>
    </pc:docChg>
  </pc:docChgLst>
  <pc:docChgLst>
    <pc:chgData name="Shaik Umar" userId="6d75633a253eb04d" providerId="LiveId" clId="{C55AE2CE-D7B2-4D7C-ABC9-23BDB7FCE64C}"/>
    <pc:docChg chg="modSld">
      <pc:chgData name="Shaik Umar" userId="6d75633a253eb04d" providerId="LiveId" clId="{C55AE2CE-D7B2-4D7C-ABC9-23BDB7FCE64C}" dt="2019-08-06T14:23:23.261" v="0" actId="20577"/>
      <pc:docMkLst>
        <pc:docMk/>
      </pc:docMkLst>
      <pc:sldChg chg="modSp">
        <pc:chgData name="Shaik Umar" userId="6d75633a253eb04d" providerId="LiveId" clId="{C55AE2CE-D7B2-4D7C-ABC9-23BDB7FCE64C}" dt="2019-08-06T14:23:23.261" v="0" actId="20577"/>
        <pc:sldMkLst>
          <pc:docMk/>
          <pc:sldMk cId="0" sldId="256"/>
        </pc:sldMkLst>
        <pc:spChg chg="mod">
          <ac:chgData name="Shaik Umar" userId="6d75633a253eb04d" providerId="LiveId" clId="{C55AE2CE-D7B2-4D7C-ABC9-23BDB7FCE64C}" dt="2019-08-06T14:23:23.261" v="0" actId="20577"/>
          <ac:spMkLst>
            <pc:docMk/>
            <pc:sldMk cId="0" sldId="256"/>
            <ac:spMk id="5" creationId="{F3DF57DB-0C31-4775-BC41-BCE2D28926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formulas at the bottom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39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006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Direction of the windows is not quite right</a:t>
            </a:r>
          </a:p>
        </p:txBody>
      </p:sp>
    </p:spTree>
    <p:extLst>
      <p:ext uri="{BB962C8B-B14F-4D97-AF65-F5344CB8AC3E}">
        <p14:creationId xmlns:p14="http://schemas.microsoft.com/office/powerpoint/2010/main" val="277837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038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formulas at the bottom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026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Directional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didn’t manage to deconvolve because of the restriction in </a:t>
            </a:r>
            <a:r>
              <a:rPr lang="en-US" dirty="0" err="1"/>
              <a:t>keras</a:t>
            </a:r>
            <a:r>
              <a:rPr lang="en-US" dirty="0"/>
              <a:t> itself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4624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didn’t manage to deconvolve because of the restriction in </a:t>
            </a:r>
            <a:r>
              <a:rPr lang="en-US" dirty="0" err="1"/>
              <a:t>keras</a:t>
            </a:r>
            <a:r>
              <a:rPr lang="en-US" dirty="0"/>
              <a:t> itself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100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Very strong motion right from the very first frame, what do you think is happening?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54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opposite direction</a:t>
            </a:r>
          </a:p>
        </p:txBody>
      </p:sp>
    </p:spTree>
    <p:extLst>
      <p:ext uri="{BB962C8B-B14F-4D97-AF65-F5344CB8AC3E}">
        <p14:creationId xmlns:p14="http://schemas.microsoft.com/office/powerpoint/2010/main" val="908919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opposite direction and ghosting</a:t>
            </a:r>
          </a:p>
        </p:txBody>
      </p:sp>
    </p:spTree>
    <p:extLst>
      <p:ext uri="{BB962C8B-B14F-4D97-AF65-F5344CB8AC3E}">
        <p14:creationId xmlns:p14="http://schemas.microsoft.com/office/powerpoint/2010/main" val="391863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</a:t>
            </a:r>
            <a:r>
              <a:rPr lang="en-US" dirty="0" err="1"/>
              <a:t>Maxpool</a:t>
            </a:r>
            <a:r>
              <a:rPr lang="en-US" dirty="0"/>
              <a:t>(</a:t>
            </a:r>
            <a:r>
              <a:rPr lang="en-US" dirty="0" err="1"/>
              <a:t>ReLU</a:t>
            </a:r>
            <a:r>
              <a:rPr lang="en-US" dirty="0"/>
              <a:t>(CONV(E l-1))), else 0</a:t>
            </a:r>
          </a:p>
          <a:p>
            <a:r>
              <a:rPr lang="en-US" dirty="0" err="1"/>
              <a:t>Ahat</a:t>
            </a:r>
            <a:r>
              <a:rPr lang="en-US" dirty="0"/>
              <a:t> = conv(R)</a:t>
            </a:r>
          </a:p>
        </p:txBody>
      </p:sp>
    </p:spTree>
    <p:extLst>
      <p:ext uri="{BB962C8B-B14F-4D97-AF65-F5344CB8AC3E}">
        <p14:creationId xmlns:p14="http://schemas.microsoft.com/office/powerpoint/2010/main" val="279742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doing object detection and classification, if it does its too slow and not yet for real time </a:t>
            </a:r>
          </a:p>
        </p:txBody>
      </p:sp>
    </p:spTree>
    <p:extLst>
      <p:ext uri="{BB962C8B-B14F-4D97-AF65-F5344CB8AC3E}">
        <p14:creationId xmlns:p14="http://schemas.microsoft.com/office/powerpoint/2010/main" val="225221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RNN and CNN</a:t>
            </a:r>
          </a:p>
        </p:txBody>
      </p:sp>
    </p:spTree>
    <p:extLst>
      <p:ext uri="{BB962C8B-B14F-4D97-AF65-F5344CB8AC3E}">
        <p14:creationId xmlns:p14="http://schemas.microsoft.com/office/powerpoint/2010/main" val="50339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75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Prednet</a:t>
            </a:r>
            <a:r>
              <a:rPr lang="en-US" dirty="0"/>
              <a:t> is trained on KITTI Dataset</a:t>
            </a:r>
          </a:p>
        </p:txBody>
      </p:sp>
    </p:spTree>
    <p:extLst>
      <p:ext uri="{BB962C8B-B14F-4D97-AF65-F5344CB8AC3E}">
        <p14:creationId xmlns:p14="http://schemas.microsoft.com/office/powerpoint/2010/main" val="438260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97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Optical Flow Vectors</a:t>
            </a:r>
          </a:p>
        </p:txBody>
      </p:sp>
    </p:spTree>
    <p:extLst>
      <p:ext uri="{BB962C8B-B14F-4D97-AF65-F5344CB8AC3E}">
        <p14:creationId xmlns:p14="http://schemas.microsoft.com/office/powerpoint/2010/main" val="289689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44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marL="914400" lvl="1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sz="9600" b="1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1.png"/><Relationship Id="rId4" Type="http://schemas.openxmlformats.org/officeDocument/2006/relationships/image" Target="../media/image9.jf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8.mp4"/><Relationship Id="rId7" Type="http://schemas.openxmlformats.org/officeDocument/2006/relationships/image" Target="../media/image2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3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1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300.png"/><Relationship Id="rId9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37.png"/><Relationship Id="rId4" Type="http://schemas.openxmlformats.org/officeDocument/2006/relationships/image" Target="../media/image220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41.png"/><Relationship Id="rId4" Type="http://schemas.openxmlformats.org/officeDocument/2006/relationships/image" Target="../media/image300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7.png"/><Relationship Id="rId5" Type="http://schemas.openxmlformats.org/officeDocument/2006/relationships/image" Target="../media/image6.jfif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0.png"/><Relationship Id="rId5" Type="http://schemas.openxmlformats.org/officeDocument/2006/relationships/image" Target="../media/image55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2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67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24.png"/><Relationship Id="rId18" Type="http://schemas.openxmlformats.org/officeDocument/2006/relationships/image" Target="../media/image18.png"/><Relationship Id="rId3" Type="http://schemas.microsoft.com/office/2007/relationships/media" Target="../media/media8.mp4"/><Relationship Id="rId7" Type="http://schemas.microsoft.com/office/2007/relationships/media" Target="../media/media5.mp4"/><Relationship Id="rId12" Type="http://schemas.openxmlformats.org/officeDocument/2006/relationships/image" Target="../media/image23.png"/><Relationship Id="rId17" Type="http://schemas.openxmlformats.org/officeDocument/2006/relationships/image" Target="../media/image6.jfif"/><Relationship Id="rId2" Type="http://schemas.openxmlformats.org/officeDocument/2006/relationships/video" Target="../media/media7.mp4"/><Relationship Id="rId16" Type="http://schemas.openxmlformats.org/officeDocument/2006/relationships/image" Target="../media/image21.png"/><Relationship Id="rId1" Type="http://schemas.microsoft.com/office/2007/relationships/media" Target="../media/media7.mp4"/><Relationship Id="rId6" Type="http://schemas.openxmlformats.org/officeDocument/2006/relationships/video" Target="../media/media6.mp4"/><Relationship Id="rId11" Type="http://schemas.openxmlformats.org/officeDocument/2006/relationships/image" Target="../media/image9.jfif"/><Relationship Id="rId5" Type="http://schemas.microsoft.com/office/2007/relationships/media" Target="../media/media6.mp4"/><Relationship Id="rId15" Type="http://schemas.openxmlformats.org/officeDocument/2006/relationships/image" Target="../media/image26.png"/><Relationship Id="rId10" Type="http://schemas.openxmlformats.org/officeDocument/2006/relationships/notesSlide" Target="../notesSlides/notesSlide20.xml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E17341-2AA4-493C-B74E-1E16E25476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0" y="3816927"/>
            <a:ext cx="9144000" cy="1326573"/>
          </a:xfrm>
          <a:prstGeom prst="rect">
            <a:avLst/>
          </a:prstGeom>
        </p:spPr>
      </p:pic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685799" y="743850"/>
            <a:ext cx="6938784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Predictive Networks,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Illusions and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Schizophrenia</a:t>
            </a:r>
            <a:br>
              <a:rPr lang="en-US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F3DF57DB-0C31-4775-BC41-BCE2D2892652}"/>
              </a:ext>
            </a:extLst>
          </p:cNvPr>
          <p:cNvSpPr txBox="1">
            <a:spLocks/>
          </p:cNvSpPr>
          <p:nvPr/>
        </p:nvSpPr>
        <p:spPr>
          <a:xfrm>
            <a:off x="809552" y="3816927"/>
            <a:ext cx="6691277" cy="1522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Umar Shaik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Joint work with Antonina </a:t>
            </a:r>
            <a:r>
              <a:rPr lang="en-US" dirty="0" err="1"/>
              <a:t>Kolokolova</a:t>
            </a:r>
            <a:r>
              <a:rPr lang="en-US" dirty="0"/>
              <a:t> (supervisor) , </a:t>
            </a:r>
            <a:r>
              <a:rPr lang="en-US"/>
              <a:t>Daniel Power </a:t>
            </a:r>
            <a:r>
              <a:rPr lang="en-US" dirty="0"/>
              <a:t>and Hilary Sinclair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B06472-9F8A-4995-88E5-5C7393D8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7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410792" y="2628378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-US" dirty="0" err="1"/>
              <a:t>PredNet</a:t>
            </a:r>
            <a:r>
              <a:rPr lang="en-US" dirty="0"/>
              <a:t> and Illusions of motion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60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61A2081-6E1B-4B4C-B390-1EAD3F43D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79" y="99794"/>
            <a:ext cx="8855242" cy="890233"/>
          </a:xfrm>
        </p:spPr>
        <p:txBody>
          <a:bodyPr/>
          <a:lstStyle/>
          <a:p>
            <a:r>
              <a:rPr lang="en-US" sz="4400" dirty="0"/>
              <a:t>Rotating Propellers </a:t>
            </a:r>
          </a:p>
        </p:txBody>
      </p:sp>
      <p:pic>
        <p:nvPicPr>
          <p:cNvPr id="2" name="Test_data_propeller_L">
            <a:hlinkClick r:id="" action="ppaction://media"/>
            <a:extLst>
              <a:ext uri="{FF2B5EF4-FFF2-40B4-BE49-F238E27FC236}">
                <a16:creationId xmlns:a16="http://schemas.microsoft.com/office/drawing/2014/main" id="{14260BC6-4627-4D22-BD48-036115D897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9410" y="2228900"/>
            <a:ext cx="2759554" cy="1552249"/>
          </a:xfrm>
          <a:prstGeom prst="rect">
            <a:avLst/>
          </a:prstGeom>
        </p:spPr>
      </p:pic>
      <p:pic>
        <p:nvPicPr>
          <p:cNvPr id="3" name="Test_data_propeller_R">
            <a:hlinkClick r:id="" action="ppaction://media"/>
            <a:extLst>
              <a:ext uri="{FF2B5EF4-FFF2-40B4-BE49-F238E27FC236}">
                <a16:creationId xmlns:a16="http://schemas.microsoft.com/office/drawing/2014/main" id="{156BBD36-6FBA-4F5F-A951-62DE75B810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2228900"/>
            <a:ext cx="2759554" cy="15522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00085D-6966-45A4-B819-851433C019F5}"/>
              </a:ext>
            </a:extLst>
          </p:cNvPr>
          <p:cNvSpPr txBox="1">
            <a:spLocks/>
          </p:cNvSpPr>
          <p:nvPr/>
        </p:nvSpPr>
        <p:spPr>
          <a:xfrm>
            <a:off x="1299410" y="1407226"/>
            <a:ext cx="2759554" cy="89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3200" dirty="0"/>
              <a:t>CCW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2F89BE-5EE2-4FC1-A26A-BED2220FAFAD}"/>
              </a:ext>
            </a:extLst>
          </p:cNvPr>
          <p:cNvSpPr txBox="1">
            <a:spLocks/>
          </p:cNvSpPr>
          <p:nvPr/>
        </p:nvSpPr>
        <p:spPr>
          <a:xfrm>
            <a:off x="4572000" y="1407226"/>
            <a:ext cx="2759554" cy="89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3200" dirty="0"/>
              <a:t>CW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DB83B-974B-4857-BF54-82ED0A21A638}"/>
              </a:ext>
            </a:extLst>
          </p:cNvPr>
          <p:cNvSpPr/>
          <p:nvPr/>
        </p:nvSpPr>
        <p:spPr>
          <a:xfrm>
            <a:off x="1299409" y="4066253"/>
            <a:ext cx="6115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Eiji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Watanabe ,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Akiyoshi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Kitaoka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Kiwako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Sakamoto, Masaki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Yasugi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and Kenta Tanaka ‘2018</a:t>
            </a:r>
          </a:p>
        </p:txBody>
      </p:sp>
    </p:spTree>
    <p:extLst>
      <p:ext uri="{BB962C8B-B14F-4D97-AF65-F5344CB8AC3E}">
        <p14:creationId xmlns:p14="http://schemas.microsoft.com/office/powerpoint/2010/main" val="37669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1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56BB314-E30A-4D4A-8A42-5F38101C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1" y="1496525"/>
            <a:ext cx="6648450" cy="26765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4E13C6-13D3-44F5-953F-F7D0C3910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79" y="99795"/>
            <a:ext cx="8855242" cy="883358"/>
          </a:xfrm>
        </p:spPr>
        <p:txBody>
          <a:bodyPr/>
          <a:lstStyle/>
          <a:p>
            <a:r>
              <a:rPr lang="en-US" sz="4400" dirty="0"/>
              <a:t>Rotating Propellers Results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68E55-A31F-44A7-916D-3A0CB0CECAF8}"/>
              </a:ext>
            </a:extLst>
          </p:cNvPr>
          <p:cNvSpPr/>
          <p:nvPr/>
        </p:nvSpPr>
        <p:spPr>
          <a:xfrm>
            <a:off x="897522" y="4307258"/>
            <a:ext cx="6115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Eiji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Watanabe ,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Akiyoshi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Kitaoka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Kiwako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Sakamoto, Masaki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Yasugi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and Kenta Tanaka ‘2018</a:t>
            </a:r>
          </a:p>
        </p:txBody>
      </p:sp>
    </p:spTree>
    <p:extLst>
      <p:ext uri="{BB962C8B-B14F-4D97-AF65-F5344CB8AC3E}">
        <p14:creationId xmlns:p14="http://schemas.microsoft.com/office/powerpoint/2010/main" val="621414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180E-2505-4330-8234-A58CD0E7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13" y="70594"/>
            <a:ext cx="8403198" cy="680773"/>
          </a:xfrm>
        </p:spPr>
        <p:txBody>
          <a:bodyPr/>
          <a:lstStyle/>
          <a:p>
            <a:r>
              <a:rPr lang="en-US" sz="4000" dirty="0" err="1"/>
              <a:t>PredNet</a:t>
            </a:r>
            <a:r>
              <a:rPr lang="en-US" sz="4000" dirty="0"/>
              <a:t> predicts motion in illusions</a:t>
            </a:r>
          </a:p>
        </p:txBody>
      </p:sp>
      <p:pic>
        <p:nvPicPr>
          <p:cNvPr id="4" name="twodots">
            <a:hlinkClick r:id="" action="ppaction://media"/>
            <a:extLst>
              <a:ext uri="{FF2B5EF4-FFF2-40B4-BE49-F238E27FC236}">
                <a16:creationId xmlns:a16="http://schemas.microsoft.com/office/drawing/2014/main" id="{E2F08C75-270C-492B-9D0C-CF1F4B165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241" y="865640"/>
            <a:ext cx="4125433" cy="201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9D306-55AC-4055-A8B2-944E3A7F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64145"/>
            <a:ext cx="9144000" cy="18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180E-2505-4330-8234-A58CD0E7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661" y="382483"/>
            <a:ext cx="8403198" cy="1159800"/>
          </a:xfrm>
        </p:spPr>
        <p:txBody>
          <a:bodyPr/>
          <a:lstStyle/>
          <a:p>
            <a:r>
              <a:rPr lang="en-US" dirty="0" err="1"/>
              <a:t>PredNet</a:t>
            </a:r>
            <a:r>
              <a:rPr lang="en-US" dirty="0"/>
              <a:t> predicts motion in illusions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58B5B-5261-4969-9C92-601D89C9E83C}"/>
              </a:ext>
            </a:extLst>
          </p:cNvPr>
          <p:cNvSpPr txBox="1"/>
          <p:nvPr/>
        </p:nvSpPr>
        <p:spPr>
          <a:xfrm rot="16200000">
            <a:off x="298883" y="3648834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 Light" panose="020B0604020202020204" charset="0"/>
              </a:rPr>
              <a:t>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C9196-6FA0-4BD8-B6CF-AE3FC5A593F4}"/>
              </a:ext>
            </a:extLst>
          </p:cNvPr>
          <p:cNvSpPr txBox="1"/>
          <p:nvPr/>
        </p:nvSpPr>
        <p:spPr>
          <a:xfrm rot="16200000">
            <a:off x="130566" y="287062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 Light" panose="020B0604020202020204" charset="0"/>
              </a:rPr>
              <a:t>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8F967-DCF2-4FBA-9772-427EC6AFC260}"/>
              </a:ext>
            </a:extLst>
          </p:cNvPr>
          <p:cNvSpPr txBox="1"/>
          <p:nvPr/>
        </p:nvSpPr>
        <p:spPr>
          <a:xfrm rot="16200000">
            <a:off x="289265" y="200271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 Light" panose="020B0604020202020204" charset="0"/>
              </a:rPr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5E998-3ACE-4282-BF65-F0B6392E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08" y="1735011"/>
            <a:ext cx="8403198" cy="25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5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180E-2505-4330-8234-A58CD0E7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661" y="382483"/>
            <a:ext cx="8403198" cy="1159800"/>
          </a:xfrm>
        </p:spPr>
        <p:txBody>
          <a:bodyPr/>
          <a:lstStyle/>
          <a:p>
            <a:r>
              <a:rPr lang="en-US" dirty="0" err="1"/>
              <a:t>PredNet</a:t>
            </a:r>
            <a:r>
              <a:rPr lang="en-US" dirty="0"/>
              <a:t> predicts motion in illusions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5E998-3ACE-4282-BF65-F0B6392EB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9" t="65156" r="22218"/>
          <a:stretch/>
        </p:blipFill>
        <p:spPr>
          <a:xfrm>
            <a:off x="277372" y="1949302"/>
            <a:ext cx="8144538" cy="19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2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BC9A-BB74-43D1-A842-A16497382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2" y="213130"/>
            <a:ext cx="8642110" cy="765388"/>
          </a:xfrm>
        </p:spPr>
        <p:txBody>
          <a:bodyPr/>
          <a:lstStyle/>
          <a:p>
            <a:r>
              <a:rPr lang="en-US" sz="4000" dirty="0"/>
              <a:t>Models of perception in schizophrenia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706E1-2265-4EB9-B033-ADA6A6257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89" y="1144169"/>
            <a:ext cx="8155692" cy="37243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Prediction error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[ Fletcher, Frith’2009, Adams, Stephan, Brown, </a:t>
            </a:r>
            <a:r>
              <a:rPr lang="en-US" dirty="0" err="1"/>
              <a:t>Frith</a:t>
            </a:r>
            <a:r>
              <a:rPr lang="en-US" dirty="0"/>
              <a:t>, </a:t>
            </a:r>
            <a:r>
              <a:rPr lang="en-US" dirty="0" err="1"/>
              <a:t>Friston</a:t>
            </a:r>
            <a:r>
              <a:rPr lang="en-US" dirty="0"/>
              <a:t>’ 2013, </a:t>
            </a:r>
            <a:r>
              <a:rPr lang="en-US" dirty="0" err="1"/>
              <a:t>etc</a:t>
            </a:r>
            <a:r>
              <a:rPr lang="en-US" dirty="0"/>
              <a:t>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Precision-weighted prediction coding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Disrupted efference copies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 dirty="0" err="1"/>
              <a:t>Pynn</a:t>
            </a:r>
            <a:r>
              <a:rPr lang="en-US" dirty="0"/>
              <a:t>, DeSouza’2012]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Mistake results of own actions as external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Circular inference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 dirty="0" err="1"/>
              <a:t>Denève</a:t>
            </a:r>
            <a:r>
              <a:rPr lang="en-US" dirty="0"/>
              <a:t>, </a:t>
            </a:r>
            <a:r>
              <a:rPr lang="en-US" dirty="0" err="1"/>
              <a:t>Jardri</a:t>
            </a:r>
            <a:r>
              <a:rPr lang="en-US" dirty="0"/>
              <a:t>  ‘2013, 2016]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Sensory messages “reverberate” through the network  </a:t>
            </a:r>
          </a:p>
          <a:p>
            <a:endParaRPr lang="en-US" dirty="0"/>
          </a:p>
        </p:txBody>
      </p:sp>
      <p:pic>
        <p:nvPicPr>
          <p:cNvPr id="5" name="Picture 4" descr="A close up of a coral&#10;&#10;Description automatically generated">
            <a:extLst>
              <a:ext uri="{FF2B5EF4-FFF2-40B4-BE49-F238E27FC236}">
                <a16:creationId xmlns:a16="http://schemas.microsoft.com/office/drawing/2014/main" id="{FE4D9F31-262B-4EA9-9532-4F343612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561" y="1144169"/>
            <a:ext cx="2096931" cy="1572698"/>
          </a:xfrm>
          <a:prstGeom prst="rect">
            <a:avLst/>
          </a:prstGeom>
        </p:spPr>
      </p:pic>
      <p:pic>
        <p:nvPicPr>
          <p:cNvPr id="6" name="hollow">
            <a:hlinkClick r:id="" action="ppaction://media"/>
            <a:extLst>
              <a:ext uri="{FF2B5EF4-FFF2-40B4-BE49-F238E27FC236}">
                <a16:creationId xmlns:a16="http://schemas.microsoft.com/office/drawing/2014/main" id="{324E3DEE-8B8F-4B71-8B51-FB2A06988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4560" y="2869844"/>
            <a:ext cx="2096931" cy="11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410792" y="2628378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br>
              <a:rPr lang="en" dirty="0"/>
            </a:br>
            <a:r>
              <a:rPr lang="en-US" dirty="0"/>
              <a:t>Model Changes and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56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8D28-784A-4878-AAF8-92CAC33A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19" y="7773"/>
            <a:ext cx="5796900" cy="682886"/>
          </a:xfrm>
        </p:spPr>
        <p:txBody>
          <a:bodyPr/>
          <a:lstStyle/>
          <a:p>
            <a:r>
              <a:rPr lang="en-US" sz="4400" dirty="0"/>
              <a:t>Changes to Model</a:t>
            </a:r>
          </a:p>
        </p:txBody>
      </p:sp>
      <p:pic>
        <p:nvPicPr>
          <p:cNvPr id="8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AAD4BB3D-AE41-446A-9D4B-DA1A00263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42" y="687304"/>
            <a:ext cx="3152922" cy="43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EEB3AB-5DE0-4FE9-8442-F14CCE23C61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931486" y="2228653"/>
            <a:ext cx="864257" cy="16420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F638BD-AE4E-4473-8B7A-5D8B210A6728}"/>
              </a:ext>
            </a:extLst>
          </p:cNvPr>
          <p:cNvSpPr/>
          <p:nvPr/>
        </p:nvSpPr>
        <p:spPr>
          <a:xfrm>
            <a:off x="6795743" y="1857607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Modification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55BC6D-5929-4096-BA7D-76C68A2450A6}"/>
              </a:ext>
            </a:extLst>
          </p:cNvPr>
          <p:cNvSpPr/>
          <p:nvPr/>
        </p:nvSpPr>
        <p:spPr>
          <a:xfrm>
            <a:off x="901795" y="1982059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Forget (some) 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08535-DD34-4310-90F6-4AC4074A32AE}"/>
              </a:ext>
            </a:extLst>
          </p:cNvPr>
          <p:cNvSpPr/>
          <p:nvPr/>
        </p:nvSpPr>
        <p:spPr>
          <a:xfrm>
            <a:off x="991172" y="4085150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 Prediction with 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5292CA-00AF-4B01-9B06-BFEBE212010E}"/>
              </a:ext>
            </a:extLst>
          </p:cNvPr>
          <p:cNvSpPr/>
          <p:nvPr/>
        </p:nvSpPr>
        <p:spPr>
          <a:xfrm>
            <a:off x="806417" y="3067287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 Top-down Prediction</a:t>
            </a:r>
          </a:p>
          <a:p>
            <a:pPr algn="ctr"/>
            <a:r>
              <a:rPr lang="en-US" dirty="0"/>
              <a:t> with 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0E3AC7-98CA-42EA-A9E0-48245CC810E8}"/>
              </a:ext>
            </a:extLst>
          </p:cNvPr>
          <p:cNvSpPr/>
          <p:nvPr/>
        </p:nvSpPr>
        <p:spPr>
          <a:xfrm>
            <a:off x="1136416" y="977720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Forget (some) Top-down Prediction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51EF94-4D61-4F88-A780-54827FBC842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456463" y="2571750"/>
            <a:ext cx="1317259" cy="8665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C37538-B83E-435C-9A3A-ACC0FFFFAD9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51841" y="2353105"/>
            <a:ext cx="962256" cy="10291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E80BBF-6606-4846-AA4D-9B1E3A1FBC5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786462" y="1348766"/>
            <a:ext cx="987260" cy="1069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7B6FEB-C860-41FA-A8AB-BCF652F281B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41218" y="3971948"/>
            <a:ext cx="872879" cy="4842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5777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i="1" dirty="0"/>
              <a:t>Is not this world an illusion? And yet it fools everybody. </a:t>
            </a:r>
            <a:br>
              <a:rPr lang="en-US" dirty="0"/>
            </a:br>
            <a:r>
              <a:rPr lang="en-US" i="1" dirty="0"/>
              <a:t>-- Angela Carter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5D69-A92C-4C16-966D-58D107C53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37322"/>
            <a:ext cx="2678262" cy="680825"/>
          </a:xfrm>
        </p:spPr>
        <p:txBody>
          <a:bodyPr/>
          <a:lstStyle/>
          <a:p>
            <a:r>
              <a:rPr lang="en-US" dirty="0"/>
              <a:t>Illusions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591E1B3-21E8-4C38-9B4E-AEBE622F3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8254" y="1593648"/>
            <a:ext cx="1120892" cy="337759"/>
          </a:xfrm>
        </p:spPr>
        <p:txBody>
          <a:bodyPr/>
          <a:lstStyle/>
          <a:p>
            <a:r>
              <a:rPr lang="en-US" dirty="0"/>
              <a:t>Bike</a:t>
            </a:r>
          </a:p>
        </p:txBody>
      </p:sp>
      <p:pic>
        <p:nvPicPr>
          <p:cNvPr id="5" name="Bike-video">
            <a:hlinkClick r:id="" action="ppaction://media"/>
            <a:extLst>
              <a:ext uri="{FF2B5EF4-FFF2-40B4-BE49-F238E27FC236}">
                <a16:creationId xmlns:a16="http://schemas.microsoft.com/office/drawing/2014/main" id="{4F3EA55B-016E-46BC-99D8-D6B29B1A45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9146" y="1001639"/>
            <a:ext cx="3345182" cy="1881696"/>
          </a:xfrm>
          <a:prstGeom prst="rect">
            <a:avLst/>
          </a:prstGeom>
        </p:spPr>
      </p:pic>
      <p:sp>
        <p:nvSpPr>
          <p:cNvPr id="7" name="Subtitle 5">
            <a:extLst>
              <a:ext uri="{FF2B5EF4-FFF2-40B4-BE49-F238E27FC236}">
                <a16:creationId xmlns:a16="http://schemas.microsoft.com/office/drawing/2014/main" id="{96C56262-D0C9-4670-B7E6-56DDA6AF0D4D}"/>
              </a:ext>
            </a:extLst>
          </p:cNvPr>
          <p:cNvSpPr txBox="1">
            <a:spLocks/>
          </p:cNvSpPr>
          <p:nvPr/>
        </p:nvSpPr>
        <p:spPr>
          <a:xfrm>
            <a:off x="2643963" y="1561470"/>
            <a:ext cx="1120892" cy="33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dirty="0"/>
              <a:t>Snake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2663765-09A3-44EA-A4BF-E6064578AD3D}"/>
              </a:ext>
            </a:extLst>
          </p:cNvPr>
          <p:cNvSpPr txBox="1">
            <a:spLocks/>
          </p:cNvSpPr>
          <p:nvPr/>
        </p:nvSpPr>
        <p:spPr>
          <a:xfrm>
            <a:off x="2643963" y="3853193"/>
            <a:ext cx="1120892" cy="33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dirty="0"/>
              <a:t>Snake2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48DBF9-A685-4FB4-B854-B49D5816D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915124"/>
            <a:ext cx="2460263" cy="1968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2D1AC-A207-4C03-B2D1-079BD26C4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1" y="3037968"/>
            <a:ext cx="2460263" cy="19682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FD4ECD-446C-4EE1-8978-F7F049CD2833}"/>
              </a:ext>
            </a:extLst>
          </p:cNvPr>
          <p:cNvSpPr txBox="1">
            <a:spLocks/>
          </p:cNvSpPr>
          <p:nvPr/>
        </p:nvSpPr>
        <p:spPr>
          <a:xfrm>
            <a:off x="6100010" y="131592"/>
            <a:ext cx="2678262" cy="68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/>
              <a:t>Real</a:t>
            </a:r>
          </a:p>
        </p:txBody>
      </p:sp>
      <p:pic>
        <p:nvPicPr>
          <p:cNvPr id="13" name="Drive">
            <a:hlinkClick r:id="" action="ppaction://media"/>
            <a:extLst>
              <a:ext uri="{FF2B5EF4-FFF2-40B4-BE49-F238E27FC236}">
                <a16:creationId xmlns:a16="http://schemas.microsoft.com/office/drawing/2014/main" id="{F7219528-8080-49FF-A5D4-90ABAAECA6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52102" y="3037968"/>
            <a:ext cx="3358704" cy="2034370"/>
          </a:xfrm>
          <a:prstGeom prst="rect">
            <a:avLst/>
          </a:prstGeom>
        </p:spPr>
      </p:pic>
      <p:sp>
        <p:nvSpPr>
          <p:cNvPr id="14" name="Subtitle 5">
            <a:extLst>
              <a:ext uri="{FF2B5EF4-FFF2-40B4-BE49-F238E27FC236}">
                <a16:creationId xmlns:a16="http://schemas.microsoft.com/office/drawing/2014/main" id="{3BAE139F-94B1-40A3-BC59-E53592F20805}"/>
              </a:ext>
            </a:extLst>
          </p:cNvPr>
          <p:cNvSpPr txBox="1">
            <a:spLocks/>
          </p:cNvSpPr>
          <p:nvPr/>
        </p:nvSpPr>
        <p:spPr>
          <a:xfrm>
            <a:off x="4258254" y="3886273"/>
            <a:ext cx="1120892" cy="33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dirty="0"/>
              <a:t>Drive</a:t>
            </a:r>
          </a:p>
        </p:txBody>
      </p:sp>
    </p:spTree>
    <p:extLst>
      <p:ext uri="{BB962C8B-B14F-4D97-AF65-F5344CB8AC3E}">
        <p14:creationId xmlns:p14="http://schemas.microsoft.com/office/powerpoint/2010/main" val="82525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4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5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694193F-171C-4CF9-84A0-3E31F65E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2" y="0"/>
            <a:ext cx="8655862" cy="4668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0EF47-10EA-43CF-BE56-FBB68E0B64E5}"/>
              </a:ext>
            </a:extLst>
          </p:cNvPr>
          <p:cNvSpPr txBox="1"/>
          <p:nvPr/>
        </p:nvSpPr>
        <p:spPr>
          <a:xfrm rot="16200000">
            <a:off x="-1281970" y="1935619"/>
            <a:ext cx="3182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Difference between predicted and actual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8597AC-141C-4B17-AD02-F17D5C9F773A}"/>
                  </a:ext>
                </a:extLst>
              </p:cNvPr>
              <p:cNvSpPr txBox="1"/>
              <p:nvPr/>
            </p:nvSpPr>
            <p:spPr>
              <a:xfrm>
                <a:off x="2839056" y="89164"/>
                <a:ext cx="3182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tillium Web" panose="020B0604020202020204" charset="0"/>
                  </a:rPr>
                  <a:t>Error Modification </a:t>
                </a:r>
              </a:p>
              <a:p>
                <a:r>
                  <a:rPr lang="en-US" sz="1800" dirty="0">
                    <a:latin typeface="Titillium Web" panose="020B060402020202020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 * prediction -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 * sensory]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8597AC-141C-4B17-AD02-F17D5C9F7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056" y="89164"/>
                <a:ext cx="3182353" cy="646331"/>
              </a:xfrm>
              <a:prstGeom prst="rect">
                <a:avLst/>
              </a:prstGeom>
              <a:blipFill>
                <a:blip r:embed="rId3"/>
                <a:stretch>
                  <a:fillRect l="-1724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3C1AC3-C17D-4C47-83D2-49C1E2E807A3}"/>
                  </a:ext>
                </a:extLst>
              </p:cNvPr>
              <p:cNvSpPr txBox="1"/>
              <p:nvPr/>
            </p:nvSpPr>
            <p:spPr>
              <a:xfrm>
                <a:off x="3043845" y="4668253"/>
                <a:ext cx="3182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3C1AC3-C17D-4C47-83D2-49C1E2E80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845" y="4668253"/>
                <a:ext cx="3182353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646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8FD183-EA13-4AEB-A063-4439F86CD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08" y="1693867"/>
            <a:ext cx="7013098" cy="1946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75;p1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10103" y="10880"/>
                <a:ext cx="8923793" cy="408163"/>
              </a:xfrm>
              <a:prstGeom prst="rect">
                <a:avLst/>
              </a:prstGeom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(more weight on prediction), less illusory motion: “more prediction in error”</a:t>
                </a:r>
                <a:endParaRPr sz="1800" dirty="0"/>
              </a:p>
            </p:txBody>
          </p:sp>
        </mc:Choice>
        <mc:Fallback xmlns="">
          <p:sp>
            <p:nvSpPr>
              <p:cNvPr id="75" name="Google Shape;75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0103" y="10880"/>
                <a:ext cx="8923793" cy="408163"/>
              </a:xfrm>
              <a:prstGeom prst="rect">
                <a:avLst/>
              </a:prstGeom>
              <a:blipFill>
                <a:blip r:embed="rId4"/>
                <a:stretch>
                  <a:fillRect l="-1571" b="-35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1">
            <a:extLst>
              <a:ext uri="{FF2B5EF4-FFF2-40B4-BE49-F238E27FC236}">
                <a16:creationId xmlns:a16="http://schemas.microsoft.com/office/drawing/2014/main" id="{2B6F8FA5-F661-47D9-8569-6159622EC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05" y="570641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0A7ED-59C4-4124-A1DD-2A608B247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09" y="447910"/>
            <a:ext cx="7013097" cy="1976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15" y="129924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5" y="1299240"/>
                <a:ext cx="1936887" cy="465300"/>
              </a:xfrm>
              <a:prstGeom prst="rect">
                <a:avLst/>
              </a:prstGeom>
              <a:blipFill>
                <a:blip r:embed="rId6"/>
                <a:stretch>
                  <a:fillRect l="-1572" t="-11842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5" y="1852121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1852121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7" t="-11842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5" y="309055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=0.95,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3090550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7" t="-11842" r="-315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5FAC8AE0-3913-485E-AF9A-68A459AA3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15" y="243262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=0.95,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5FAC8AE0-3913-485E-AF9A-68A459AA3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5" y="2432624"/>
                <a:ext cx="1936887" cy="465300"/>
              </a:xfrm>
              <a:prstGeom prst="rect">
                <a:avLst/>
              </a:prstGeom>
              <a:blipFill>
                <a:blip r:embed="rId9"/>
                <a:stretch>
                  <a:fillRect l="-1572" t="-11842" r="-314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707F96-FBA5-4458-9277-962A90160E11}"/>
                  </a:ext>
                </a:extLst>
              </p:cNvPr>
              <p:cNvSpPr/>
              <p:nvPr/>
            </p:nvSpPr>
            <p:spPr>
              <a:xfrm>
                <a:off x="156405" y="4328979"/>
                <a:ext cx="4621009" cy="378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</a:t>
                </a:r>
                <a:r>
                  <a:rPr lang="en-US" sz="1800" dirty="0">
                    <a:solidFill>
                      <a:schemeClr val="bg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;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707F96-FBA5-4458-9277-962A90160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4328979"/>
                <a:ext cx="4621009" cy="378373"/>
              </a:xfrm>
              <a:prstGeom prst="rect">
                <a:avLst/>
              </a:prstGeom>
              <a:blipFill>
                <a:blip r:embed="rId10"/>
                <a:stretch>
                  <a:fillRect l="-1187" t="-8065" r="-10554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00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0DA541-6098-4377-A595-3364D5D6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02" y="1702547"/>
            <a:ext cx="7013094" cy="1976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75;p1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10103" y="10880"/>
                <a:ext cx="8923793" cy="408163"/>
              </a:xfrm>
              <a:prstGeom prst="rect">
                <a:avLst/>
              </a:prstGeom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(more weight on input), more illusory motion: “more input in error”</a:t>
                </a:r>
                <a:endParaRPr sz="1800" dirty="0"/>
              </a:p>
            </p:txBody>
          </p:sp>
        </mc:Choice>
        <mc:Fallback xmlns="">
          <p:sp>
            <p:nvSpPr>
              <p:cNvPr id="75" name="Google Shape;75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0103" y="10880"/>
                <a:ext cx="8923793" cy="408163"/>
              </a:xfrm>
              <a:prstGeom prst="rect">
                <a:avLst/>
              </a:prstGeom>
              <a:blipFill>
                <a:blip r:embed="rId4"/>
                <a:stretch>
                  <a:fillRect l="-1571" b="-35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1">
            <a:extLst>
              <a:ext uri="{FF2B5EF4-FFF2-40B4-BE49-F238E27FC236}">
                <a16:creationId xmlns:a16="http://schemas.microsoft.com/office/drawing/2014/main" id="{2B6F8FA5-F661-47D9-8569-6159622EC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05" y="570641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0A7ED-59C4-4124-A1DD-2A608B247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09" y="447910"/>
            <a:ext cx="7013097" cy="1976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15" y="129924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5" y="1299240"/>
                <a:ext cx="1936887" cy="465300"/>
              </a:xfrm>
              <a:prstGeom prst="rect">
                <a:avLst/>
              </a:prstGeom>
              <a:blipFill>
                <a:blip r:embed="rId6"/>
                <a:stretch>
                  <a:fillRect l="-1572" t="-11842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5" y="1852121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1852121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7" t="-11842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5" y="309055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=0.85,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3090550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7" t="-11842" r="-315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5FAC8AE0-3913-485E-AF9A-68A459AA3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15" y="243262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=0.85,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5FAC8AE0-3913-485E-AF9A-68A459AA3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5" y="2432624"/>
                <a:ext cx="1936887" cy="465300"/>
              </a:xfrm>
              <a:prstGeom prst="rect">
                <a:avLst/>
              </a:prstGeom>
              <a:blipFill>
                <a:blip r:embed="rId9"/>
                <a:stretch>
                  <a:fillRect l="-1572" t="-11842" r="-314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F1049AA-5CAF-48A6-9A1E-A34922D94034}"/>
                  </a:ext>
                </a:extLst>
              </p:cNvPr>
              <p:cNvSpPr/>
              <p:nvPr/>
            </p:nvSpPr>
            <p:spPr>
              <a:xfrm>
                <a:off x="156405" y="4317217"/>
                <a:ext cx="4621009" cy="378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</a:t>
                </a:r>
                <a:r>
                  <a:rPr lang="en-US" sz="1800" dirty="0">
                    <a:solidFill>
                      <a:schemeClr val="bg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;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F1049AA-5CAF-48A6-9A1E-A34922D94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4317217"/>
                <a:ext cx="4621009" cy="378373"/>
              </a:xfrm>
              <a:prstGeom prst="rect">
                <a:avLst/>
              </a:prstGeom>
              <a:blipFill>
                <a:blip r:embed="rId10"/>
                <a:stretch>
                  <a:fillRect l="-1187" t="-8065" r="-10554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599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2E2EE95-58F0-44A5-84E6-6E7BAC63D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31" y="1704086"/>
            <a:ext cx="7144967" cy="2013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75;p1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10103" y="10880"/>
                <a:ext cx="8923793" cy="408163"/>
              </a:xfrm>
              <a:prstGeom prst="rect">
                <a:avLst/>
              </a:prstGeom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(more weight on prediction), less illusory motion: “more prediction in error”</a:t>
                </a:r>
                <a:endParaRPr sz="1800" dirty="0"/>
              </a:p>
            </p:txBody>
          </p:sp>
        </mc:Choice>
        <mc:Fallback xmlns="">
          <p:sp>
            <p:nvSpPr>
              <p:cNvPr id="75" name="Google Shape;75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0103" y="10880"/>
                <a:ext cx="8923793" cy="408163"/>
              </a:xfrm>
              <a:prstGeom prst="rect">
                <a:avLst/>
              </a:prstGeom>
              <a:blipFill>
                <a:blip r:embed="rId4"/>
                <a:stretch>
                  <a:fillRect l="-1571" b="-35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1">
            <a:extLst>
              <a:ext uri="{FF2B5EF4-FFF2-40B4-BE49-F238E27FC236}">
                <a16:creationId xmlns:a16="http://schemas.microsoft.com/office/drawing/2014/main" id="{2B6F8FA5-F661-47D9-8569-6159622EC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05" y="570641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15" y="129924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5" y="1299240"/>
                <a:ext cx="1936887" cy="465300"/>
              </a:xfrm>
              <a:prstGeom prst="rect">
                <a:avLst/>
              </a:prstGeom>
              <a:blipFill>
                <a:blip r:embed="rId5"/>
                <a:stretch>
                  <a:fillRect l="-1572" t="-11842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5" y="1852121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1852121"/>
                <a:ext cx="1936887" cy="465300"/>
              </a:xfrm>
              <a:prstGeom prst="rect">
                <a:avLst/>
              </a:prstGeom>
              <a:blipFill>
                <a:blip r:embed="rId6"/>
                <a:stretch>
                  <a:fillRect l="-1577" t="-11842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73" y="309577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=0.95,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3" y="3095770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2" t="-11842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5FAC8AE0-3913-485E-AF9A-68A459AA3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74" y="243262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=0.95,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5FAC8AE0-3913-485E-AF9A-68A459AA3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4" y="2432624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2" t="-11842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picture containing photo, indoor&#10;&#10;Description automatically generated">
            <a:extLst>
              <a:ext uri="{FF2B5EF4-FFF2-40B4-BE49-F238E27FC236}">
                <a16:creationId xmlns:a16="http://schemas.microsoft.com/office/drawing/2014/main" id="{69CD9DCA-5FF1-4306-AF28-BCE13B3CCA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32" y="419043"/>
            <a:ext cx="7144967" cy="2013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FDBF56-6474-4DFA-8A44-9F85B0B899C2}"/>
                  </a:ext>
                </a:extLst>
              </p:cNvPr>
              <p:cNvSpPr/>
              <p:nvPr/>
            </p:nvSpPr>
            <p:spPr>
              <a:xfrm>
                <a:off x="201296" y="4575945"/>
                <a:ext cx="4621009" cy="378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</a:t>
                </a:r>
                <a:r>
                  <a:rPr lang="en-US" sz="1800" dirty="0">
                    <a:solidFill>
                      <a:schemeClr val="bg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;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FDBF56-6474-4DFA-8A44-9F85B0B89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6" y="4575945"/>
                <a:ext cx="4621009" cy="378373"/>
              </a:xfrm>
              <a:prstGeom prst="rect">
                <a:avLst/>
              </a:prstGeom>
              <a:blipFill>
                <a:blip r:embed="rId10"/>
                <a:stretch>
                  <a:fillRect l="-1055" t="-9677" r="-10686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699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photo&#10;&#10;Description automatically generated">
            <a:extLst>
              <a:ext uri="{FF2B5EF4-FFF2-40B4-BE49-F238E27FC236}">
                <a16:creationId xmlns:a16="http://schemas.microsoft.com/office/drawing/2014/main" id="{C87607C2-89CA-470B-8E33-F76C1AF4E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32" y="1689132"/>
            <a:ext cx="7144966" cy="2013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75;p1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10103" y="10880"/>
                <a:ext cx="8923793" cy="408163"/>
              </a:xfrm>
              <a:prstGeom prst="rect">
                <a:avLst/>
              </a:prstGeom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dirty="0"/>
                  <a:t>(more weight on input), more illusory motion: “more input in error”</a:t>
                </a:r>
                <a:endParaRPr sz="1800" dirty="0"/>
              </a:p>
            </p:txBody>
          </p:sp>
        </mc:Choice>
        <mc:Fallback xmlns="">
          <p:sp>
            <p:nvSpPr>
              <p:cNvPr id="75" name="Google Shape;75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0103" y="10880"/>
                <a:ext cx="8923793" cy="408163"/>
              </a:xfrm>
              <a:prstGeom prst="rect">
                <a:avLst/>
              </a:prstGeom>
              <a:blipFill>
                <a:blip r:embed="rId4"/>
                <a:stretch>
                  <a:fillRect l="-1571" b="-35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1">
            <a:extLst>
              <a:ext uri="{FF2B5EF4-FFF2-40B4-BE49-F238E27FC236}">
                <a16:creationId xmlns:a16="http://schemas.microsoft.com/office/drawing/2014/main" id="{2B6F8FA5-F661-47D9-8569-6159622EC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05" y="570641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15" y="129924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5" y="1299240"/>
                <a:ext cx="1936887" cy="465300"/>
              </a:xfrm>
              <a:prstGeom prst="rect">
                <a:avLst/>
              </a:prstGeom>
              <a:blipFill>
                <a:blip r:embed="rId5"/>
                <a:stretch>
                  <a:fillRect l="-1572" t="-11842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5" y="1852121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1852121"/>
                <a:ext cx="1936887" cy="465300"/>
              </a:xfrm>
              <a:prstGeom prst="rect">
                <a:avLst/>
              </a:prstGeom>
              <a:blipFill>
                <a:blip r:embed="rId6"/>
                <a:stretch>
                  <a:fillRect l="-1577" t="-11842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75" y="299371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=0.85,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5" y="2993714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2" t="-11842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5FAC8AE0-3913-485E-AF9A-68A459AA3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75" y="243262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=0.85,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5FAC8AE0-3913-485E-AF9A-68A459AA3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5" y="2432624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2" t="-11842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icture containing photo, indoor&#10;&#10;Description automatically generated">
            <a:extLst>
              <a:ext uri="{FF2B5EF4-FFF2-40B4-BE49-F238E27FC236}">
                <a16:creationId xmlns:a16="http://schemas.microsoft.com/office/drawing/2014/main" id="{9FD70BE3-5CE3-455C-96CF-5C06E2A0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32" y="419043"/>
            <a:ext cx="7144967" cy="2013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2D785E-BB6F-4555-B306-67348DC1A29B}"/>
                  </a:ext>
                </a:extLst>
              </p:cNvPr>
              <p:cNvSpPr/>
              <p:nvPr/>
            </p:nvSpPr>
            <p:spPr>
              <a:xfrm>
                <a:off x="156405" y="4346084"/>
                <a:ext cx="4621009" cy="378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</a:t>
                </a:r>
                <a:r>
                  <a:rPr lang="en-US" sz="1800" dirty="0">
                    <a:solidFill>
                      <a:schemeClr val="bg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;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2D785E-BB6F-4555-B306-67348DC1A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4346084"/>
                <a:ext cx="4621009" cy="378373"/>
              </a:xfrm>
              <a:prstGeom prst="rect">
                <a:avLst/>
              </a:prstGeom>
              <a:blipFill>
                <a:blip r:embed="rId10"/>
                <a:stretch>
                  <a:fillRect l="-1187" t="-9677" r="-10554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247AD4-F8FD-4B45-B6B8-F2E5F171B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" b="3359"/>
          <a:stretch/>
        </p:blipFill>
        <p:spPr>
          <a:xfrm>
            <a:off x="404457" y="0"/>
            <a:ext cx="8596697" cy="4846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F695F-3595-4AC0-BDFA-2F2355DEC099}"/>
              </a:ext>
            </a:extLst>
          </p:cNvPr>
          <p:cNvSpPr txBox="1"/>
          <p:nvPr/>
        </p:nvSpPr>
        <p:spPr>
          <a:xfrm rot="16200000">
            <a:off x="-1317525" y="2011250"/>
            <a:ext cx="3182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Difference between predicted and actual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B8A29-126B-4797-98BE-74E7FDBB0D69}"/>
                  </a:ext>
                </a:extLst>
              </p:cNvPr>
              <p:cNvSpPr txBox="1"/>
              <p:nvPr/>
            </p:nvSpPr>
            <p:spPr>
              <a:xfrm>
                <a:off x="3133223" y="4749769"/>
                <a:ext cx="3182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B8A29-126B-4797-98BE-74E7FDBB0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223" y="4749769"/>
                <a:ext cx="3182353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530F44-00BF-4D5B-B741-8980AFFE0437}"/>
                  </a:ext>
                </a:extLst>
              </p:cNvPr>
              <p:cNvSpPr txBox="1"/>
              <p:nvPr/>
            </p:nvSpPr>
            <p:spPr>
              <a:xfrm>
                <a:off x="2839056" y="89164"/>
                <a:ext cx="3182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tillium Web" panose="020B0604020202020204" charset="0"/>
                  </a:rPr>
                  <a:t>Forget Prediction</a:t>
                </a:r>
              </a:p>
              <a:p>
                <a:r>
                  <a:rPr lang="en-US" sz="1800" dirty="0">
                    <a:latin typeface="Titillium Web" panose="020B060402020202020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 * prediction]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530F44-00BF-4D5B-B741-8980AFFE0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056" y="89164"/>
                <a:ext cx="3182353" cy="646331"/>
              </a:xfrm>
              <a:prstGeom prst="rect">
                <a:avLst/>
              </a:prstGeom>
              <a:blipFill>
                <a:blip r:embed="rId4"/>
                <a:stretch>
                  <a:fillRect l="-1724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807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6452A4C-D74D-4593-BAA1-30379A21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89" y="1714077"/>
            <a:ext cx="7507705" cy="2115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CB41C4-9D19-4C89-A3BC-BAFD2E7A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291" y="1035941"/>
            <a:ext cx="7507705" cy="2115808"/>
          </a:xfrm>
          <a:prstGeom prst="rect">
            <a:avLst/>
          </a:prstGeom>
        </p:spPr>
      </p:pic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109272" y="-32474"/>
            <a:ext cx="8923793" cy="4081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800" dirty="0"/>
              <a:t>As disruption increases, the illusions have a better sense of direction</a:t>
            </a:r>
            <a:endParaRPr sz="18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B6F8FA5-F661-47D9-8569-6159622EC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05" y="570641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310" y="121461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0" y="1214614"/>
                <a:ext cx="1936887" cy="465300"/>
              </a:xfrm>
              <a:prstGeom prst="rect">
                <a:avLst/>
              </a:prstGeom>
              <a:blipFill>
                <a:blip r:embed="rId6"/>
                <a:stretch>
                  <a:fillRect l="-1577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4" y="1907313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4" y="1907313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7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15" y="2551286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5" y="2551286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2" t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btitle 1">
                <a:extLst>
                  <a:ext uri="{FF2B5EF4-FFF2-40B4-BE49-F238E27FC236}">
                    <a16:creationId xmlns:a16="http://schemas.microsoft.com/office/drawing/2014/main" id="{E33AAD85-A95E-4A5A-A53A-7CD2BEADC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4" y="323933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Subtitle 1">
                <a:extLst>
                  <a:ext uri="{FF2B5EF4-FFF2-40B4-BE49-F238E27FC236}">
                    <a16:creationId xmlns:a16="http://schemas.microsoft.com/office/drawing/2014/main" id="{E33AAD85-A95E-4A5A-A53A-7CD2BEAD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4" y="3239330"/>
                <a:ext cx="1936887" cy="465300"/>
              </a:xfrm>
              <a:prstGeom prst="rect">
                <a:avLst/>
              </a:prstGeom>
              <a:blipFill>
                <a:blip r:embed="rId9"/>
                <a:stretch>
                  <a:fillRect l="-1577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20813CD-22AE-4F24-ABDB-69461B777E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6293" y="357805"/>
            <a:ext cx="7507705" cy="2115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0C9501-A16F-4E4D-9683-FAF566B04382}"/>
                  </a:ext>
                </a:extLst>
              </p:cNvPr>
              <p:cNvSpPr/>
              <p:nvPr/>
            </p:nvSpPr>
            <p:spPr>
              <a:xfrm>
                <a:off x="109272" y="4516591"/>
                <a:ext cx="4555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CLSTM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0C9501-A16F-4E4D-9683-FAF566B04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2" y="4516591"/>
                <a:ext cx="4555030" cy="369332"/>
              </a:xfrm>
              <a:prstGeom prst="rect">
                <a:avLst/>
              </a:prstGeom>
              <a:blipFill>
                <a:blip r:embed="rId11"/>
                <a:stretch>
                  <a:fillRect l="-1205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345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E373A96-0646-4B88-91FE-73C55A158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" b="3225"/>
          <a:stretch/>
        </p:blipFill>
        <p:spPr>
          <a:xfrm>
            <a:off x="447380" y="0"/>
            <a:ext cx="8625182" cy="4785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9A75FB-DB8B-424B-93F1-12DF34C4C064}"/>
                  </a:ext>
                </a:extLst>
              </p:cNvPr>
              <p:cNvSpPr txBox="1"/>
              <p:nvPr/>
            </p:nvSpPr>
            <p:spPr>
              <a:xfrm>
                <a:off x="3133223" y="4749769"/>
                <a:ext cx="3182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9A75FB-DB8B-424B-93F1-12DF34C4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223" y="4749769"/>
                <a:ext cx="3182353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2E2A32-9F4A-4E5D-AD3C-A9181FAF99CE}"/>
              </a:ext>
            </a:extLst>
          </p:cNvPr>
          <p:cNvSpPr txBox="1"/>
          <p:nvPr/>
        </p:nvSpPr>
        <p:spPr>
          <a:xfrm rot="16200000">
            <a:off x="-1274603" y="1921872"/>
            <a:ext cx="3182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Difference between predicted and actual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03F6C6-27FD-45F3-982F-1D24734838E0}"/>
                  </a:ext>
                </a:extLst>
              </p:cNvPr>
              <p:cNvSpPr txBox="1"/>
              <p:nvPr/>
            </p:nvSpPr>
            <p:spPr>
              <a:xfrm>
                <a:off x="2839056" y="89164"/>
                <a:ext cx="3582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tillium Web" panose="020B0604020202020204" charset="0"/>
                  </a:rPr>
                  <a:t>Mix Predictions with Input</a:t>
                </a:r>
              </a:p>
              <a:p>
                <a:r>
                  <a:rPr lang="en-US" sz="1800" dirty="0">
                    <a:latin typeface="Titillium Web" panose="020B060402020202020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 * prediction -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* sensory]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03F6C6-27FD-45F3-982F-1D2473483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056" y="89164"/>
                <a:ext cx="3582370" cy="646331"/>
              </a:xfrm>
              <a:prstGeom prst="rect">
                <a:avLst/>
              </a:prstGeom>
              <a:blipFill>
                <a:blip r:embed="rId4"/>
                <a:stretch>
                  <a:fillRect l="-1533" t="-4717" r="-341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428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3F3272-DBD9-48E2-8FB9-7C39DBA7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01" y="1397854"/>
            <a:ext cx="2460263" cy="1968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9596E-666F-47D1-8F5C-9A43F78D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01" y="1397854"/>
            <a:ext cx="2460263" cy="19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 parked in a parking lot&#10;&#10;Description automatically generated">
            <a:extLst>
              <a:ext uri="{FF2B5EF4-FFF2-40B4-BE49-F238E27FC236}">
                <a16:creationId xmlns:a16="http://schemas.microsoft.com/office/drawing/2014/main" id="{93E7D38A-5685-462E-8792-C49B6E61B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35" y="1730687"/>
            <a:ext cx="3076000" cy="20506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FF040E-7CED-450C-A478-A3B1C19856BC}"/>
              </a:ext>
            </a:extLst>
          </p:cNvPr>
          <p:cNvSpPr/>
          <p:nvPr/>
        </p:nvSpPr>
        <p:spPr>
          <a:xfrm>
            <a:off x="0" y="163753"/>
            <a:ext cx="698907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Titillium Web" panose="020B0604020202020204" charset="0"/>
              </a:rPr>
              <a:t>Self Driving Cars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Titillium Web" panose="020B0604020202020204" charset="0"/>
            </a:endParaRPr>
          </a:p>
        </p:txBody>
      </p:sp>
      <p:pic>
        <p:nvPicPr>
          <p:cNvPr id="1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4BF2336F-3A83-4DBA-A7D6-64CDEC48F4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0771" y="1730687"/>
            <a:ext cx="4145322" cy="23317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01EDC4-6789-4FA2-BF74-C21C691850F2}"/>
              </a:ext>
            </a:extLst>
          </p:cNvPr>
          <p:cNvSpPr/>
          <p:nvPr/>
        </p:nvSpPr>
        <p:spPr>
          <a:xfrm>
            <a:off x="7171330" y="4062431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https://waymo.com</a:t>
            </a:r>
          </a:p>
        </p:txBody>
      </p:sp>
    </p:spTree>
    <p:extLst>
      <p:ext uri="{BB962C8B-B14F-4D97-AF65-F5344CB8AC3E}">
        <p14:creationId xmlns:p14="http://schemas.microsoft.com/office/powerpoint/2010/main" val="109768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grass&#10;&#10;Description automatically generated">
            <a:extLst>
              <a:ext uri="{FF2B5EF4-FFF2-40B4-BE49-F238E27FC236}">
                <a16:creationId xmlns:a16="http://schemas.microsoft.com/office/drawing/2014/main" id="{C73ED0A2-9215-4434-B4A1-D9AC7786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64" y="2721896"/>
            <a:ext cx="7245732" cy="1747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EE614-4046-4903-8D61-0E90DC930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67" y="1446785"/>
            <a:ext cx="7245726" cy="1880806"/>
          </a:xfrm>
          <a:prstGeom prst="rect">
            <a:avLst/>
          </a:prstGeom>
        </p:spPr>
      </p:pic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109272" y="-32474"/>
            <a:ext cx="8923793" cy="4081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800" dirty="0"/>
              <a:t>when disruption is greater, “More weight on prediction” – “More stable flow vectors”</a:t>
            </a:r>
            <a:endParaRPr sz="18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B6F8FA5-F661-47D9-8569-6159622EC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05" y="570641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87" y="116700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87" y="1167000"/>
                <a:ext cx="1936887" cy="465300"/>
              </a:xfrm>
              <a:prstGeom prst="rect">
                <a:avLst/>
              </a:prstGeom>
              <a:blipFill>
                <a:blip r:embed="rId5"/>
                <a:stretch>
                  <a:fillRect l="-1577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1">
            <a:extLst>
              <a:ext uri="{FF2B5EF4-FFF2-40B4-BE49-F238E27FC236}">
                <a16:creationId xmlns:a16="http://schemas.microsoft.com/office/drawing/2014/main" id="{324D6F4F-1261-4094-9C4A-E32E1375CD8A}"/>
              </a:ext>
            </a:extLst>
          </p:cNvPr>
          <p:cNvSpPr txBox="1">
            <a:spLocks/>
          </p:cNvSpPr>
          <p:nvPr/>
        </p:nvSpPr>
        <p:spPr>
          <a:xfrm>
            <a:off x="302094" y="1584976"/>
            <a:ext cx="1936887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1400" dirty="0"/>
              <a:t>Flow </a:t>
            </a: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9B45C55C-6305-4D1F-9E30-358B8A232D81}"/>
              </a:ext>
            </a:extLst>
          </p:cNvPr>
          <p:cNvSpPr txBox="1">
            <a:spLocks/>
          </p:cNvSpPr>
          <p:nvPr/>
        </p:nvSpPr>
        <p:spPr>
          <a:xfrm>
            <a:off x="302094" y="2750516"/>
            <a:ext cx="1936887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1400" dirty="0"/>
              <a:t>Flow </a:t>
            </a:r>
          </a:p>
        </p:txBody>
      </p:sp>
      <p:sp>
        <p:nvSpPr>
          <p:cNvPr id="18" name="Subtitle 1">
            <a:extLst>
              <a:ext uri="{FF2B5EF4-FFF2-40B4-BE49-F238E27FC236}">
                <a16:creationId xmlns:a16="http://schemas.microsoft.com/office/drawing/2014/main" id="{E33AAD85-A95E-4A5A-A53A-7CD2BEADCA63}"/>
              </a:ext>
            </a:extLst>
          </p:cNvPr>
          <p:cNvSpPr txBox="1">
            <a:spLocks/>
          </p:cNvSpPr>
          <p:nvPr/>
        </p:nvSpPr>
        <p:spPr>
          <a:xfrm>
            <a:off x="347536" y="3884823"/>
            <a:ext cx="923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1400" dirty="0"/>
              <a:t>Flow </a:t>
            </a:r>
          </a:p>
          <a:p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8D4C3-F38A-46E9-8328-9CF7D5075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64" y="397936"/>
            <a:ext cx="7245729" cy="1747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4AFF62BF-07D8-4FF5-ABE7-A35F23D09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094" y="211670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4AFF62BF-07D8-4FF5-ABE7-A35F23D09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94" y="2116704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7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5B38E9F7-6EA4-4D9F-874B-DE3C4C624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093" y="3353095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5B38E9F7-6EA4-4D9F-874B-DE3C4C62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93" y="3353095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7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72DB11-9A66-4E81-9AB6-305164C9428B}"/>
                  </a:ext>
                </a:extLst>
              </p:cNvPr>
              <p:cNvSpPr/>
              <p:nvPr/>
            </p:nvSpPr>
            <p:spPr>
              <a:xfrm>
                <a:off x="156405" y="4630410"/>
                <a:ext cx="5737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CLSTM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72DB11-9A66-4E81-9AB6-305164C94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4630410"/>
                <a:ext cx="5737148" cy="369332"/>
              </a:xfrm>
              <a:prstGeom prst="rect">
                <a:avLst/>
              </a:prstGeom>
              <a:blipFill>
                <a:blip r:embed="rId9"/>
                <a:stretch>
                  <a:fillRect l="-956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157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5B61EAA-9292-4CF1-BD91-B9EE17777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" b="3225"/>
          <a:stretch/>
        </p:blipFill>
        <p:spPr>
          <a:xfrm>
            <a:off x="385010" y="1"/>
            <a:ext cx="8649451" cy="4798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C6BBC-7FE9-4044-B8EA-8F61ECFB35CB}"/>
              </a:ext>
            </a:extLst>
          </p:cNvPr>
          <p:cNvSpPr txBox="1"/>
          <p:nvPr/>
        </p:nvSpPr>
        <p:spPr>
          <a:xfrm rot="16200000">
            <a:off x="-1336972" y="1942495"/>
            <a:ext cx="3182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Difference between predicted and actual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AEA22B-9471-486D-A782-C5608EDF6409}"/>
                  </a:ext>
                </a:extLst>
              </p:cNvPr>
              <p:cNvSpPr txBox="1"/>
              <p:nvPr/>
            </p:nvSpPr>
            <p:spPr>
              <a:xfrm>
                <a:off x="3050720" y="4774167"/>
                <a:ext cx="3182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AEA22B-9471-486D-A782-C5608EDF6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720" y="4774167"/>
                <a:ext cx="3182353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C91EC0-6BBD-4EEA-9F21-B44101B0C291}"/>
                  </a:ext>
                </a:extLst>
              </p:cNvPr>
              <p:cNvSpPr txBox="1"/>
              <p:nvPr/>
            </p:nvSpPr>
            <p:spPr>
              <a:xfrm>
                <a:off x="2839056" y="89164"/>
                <a:ext cx="466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tillium Web" panose="020B0604020202020204" charset="0"/>
                  </a:rPr>
                  <a:t>Mix Predictions</a:t>
                </a:r>
              </a:p>
              <a:p>
                <a:r>
                  <a:rPr lang="en-US" sz="1800" dirty="0">
                    <a:latin typeface="Titillium Web" panose="020B060402020202020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 * prediction -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* Current Prediction]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C91EC0-6BBD-4EEA-9F21-B44101B0C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056" y="89164"/>
                <a:ext cx="4661774" cy="646331"/>
              </a:xfrm>
              <a:prstGeom prst="rect">
                <a:avLst/>
              </a:prstGeom>
              <a:blipFill>
                <a:blip r:embed="rId4"/>
                <a:stretch>
                  <a:fillRect l="-1178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517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&#10;&#10;Description automatically generated">
            <a:extLst>
              <a:ext uri="{FF2B5EF4-FFF2-40B4-BE49-F238E27FC236}">
                <a16:creationId xmlns:a16="http://schemas.microsoft.com/office/drawing/2014/main" id="{BD37A352-FFCF-46C0-9233-C80DDFC13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13" y="2682354"/>
            <a:ext cx="7394876" cy="17279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31A92B-1416-40D1-A007-733DE1370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16" y="1576577"/>
            <a:ext cx="7394873" cy="1727991"/>
          </a:xfrm>
          <a:prstGeom prst="rect">
            <a:avLst/>
          </a:prstGeom>
        </p:spPr>
      </p:pic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130216" y="0"/>
            <a:ext cx="8923793" cy="4125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800" dirty="0"/>
              <a:t>when disruption is less, “More weight on current prediction” – “lesser sense of direction”</a:t>
            </a:r>
            <a:endParaRPr sz="18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B6F8FA5-F661-47D9-8569-6159622EC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05" y="666314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4" y="1190903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4" y="1190903"/>
                <a:ext cx="1936887" cy="465300"/>
              </a:xfrm>
              <a:prstGeom prst="rect">
                <a:avLst/>
              </a:prstGeom>
              <a:blipFill>
                <a:blip r:embed="rId5"/>
                <a:stretch>
                  <a:fillRect l="-1577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4" y="1618505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4" y="1618505"/>
                <a:ext cx="1936887" cy="465300"/>
              </a:xfrm>
              <a:prstGeom prst="rect">
                <a:avLst/>
              </a:prstGeom>
              <a:blipFill>
                <a:blip r:embed="rId6"/>
                <a:stretch>
                  <a:fillRect l="-1577" t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531" y="268235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31" y="2682354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7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btitle 1">
                <a:extLst>
                  <a:ext uri="{FF2B5EF4-FFF2-40B4-BE49-F238E27FC236}">
                    <a16:creationId xmlns:a16="http://schemas.microsoft.com/office/drawing/2014/main" id="{E33AAD85-A95E-4A5A-A53A-7CD2BEADC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04" y="3897958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Subtitle 1">
                <a:extLst>
                  <a:ext uri="{FF2B5EF4-FFF2-40B4-BE49-F238E27FC236}">
                    <a16:creationId xmlns:a16="http://schemas.microsoft.com/office/drawing/2014/main" id="{E33AAD85-A95E-4A5A-A53A-7CD2BEAD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4" y="3897958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7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4AFF62BF-07D8-4FF5-ABE7-A35F23D09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17" y="2157919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4AFF62BF-07D8-4FF5-ABE7-A35F23D09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7" y="2157919"/>
                <a:ext cx="1936887" cy="465300"/>
              </a:xfrm>
              <a:prstGeom prst="rect">
                <a:avLst/>
              </a:prstGeom>
              <a:blipFill>
                <a:blip r:embed="rId9"/>
                <a:stretch>
                  <a:fillRect l="-1572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5B38E9F7-6EA4-4D9F-874B-DE3C4C624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16" y="326687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5B38E9F7-6EA4-4D9F-874B-DE3C4C62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6" y="3266870"/>
                <a:ext cx="1936887" cy="465300"/>
              </a:xfrm>
              <a:prstGeom prst="rect">
                <a:avLst/>
              </a:prstGeom>
              <a:blipFill>
                <a:blip r:embed="rId10"/>
                <a:stretch>
                  <a:fillRect l="-1572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5DB67D2-AAF7-4C23-AEDC-851449FFE2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13" y="500932"/>
            <a:ext cx="7394876" cy="167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A01D47-DD27-4962-9F31-1014CE54DC13}"/>
                  </a:ext>
                </a:extLst>
              </p:cNvPr>
              <p:cNvSpPr/>
              <p:nvPr/>
            </p:nvSpPr>
            <p:spPr>
              <a:xfrm>
                <a:off x="0" y="4548862"/>
                <a:ext cx="5685852" cy="37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CLSTM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A01D47-DD27-4962-9F31-1014CE54D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8862"/>
                <a:ext cx="5685852" cy="378758"/>
              </a:xfrm>
              <a:prstGeom prst="rect">
                <a:avLst/>
              </a:prstGeom>
              <a:blipFill>
                <a:blip r:embed="rId12"/>
                <a:stretch>
                  <a:fillRect l="-857" t="-9677" r="-107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655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A2204D64-2CA7-4B4C-8E89-2FF17DB6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" b="3359"/>
          <a:stretch/>
        </p:blipFill>
        <p:spPr>
          <a:xfrm>
            <a:off x="333050" y="0"/>
            <a:ext cx="8728803" cy="4723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E437D-D10D-42E7-A624-297E984101F6}"/>
              </a:ext>
            </a:extLst>
          </p:cNvPr>
          <p:cNvSpPr txBox="1"/>
          <p:nvPr/>
        </p:nvSpPr>
        <p:spPr>
          <a:xfrm rot="16200000">
            <a:off x="-1378224" y="2018123"/>
            <a:ext cx="3182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Difference between predicted and actual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3715C6-ACB1-4A47-9AD5-629CCA368323}"/>
                  </a:ext>
                </a:extLst>
              </p:cNvPr>
              <p:cNvSpPr txBox="1"/>
              <p:nvPr/>
            </p:nvSpPr>
            <p:spPr>
              <a:xfrm>
                <a:off x="3133223" y="4749769"/>
                <a:ext cx="3182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3715C6-ACB1-4A47-9AD5-629CCA368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223" y="4749769"/>
                <a:ext cx="3182353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FF8BB-F1C6-4D1F-BD98-7374C91D163E}"/>
                  </a:ext>
                </a:extLst>
              </p:cNvPr>
              <p:cNvSpPr txBox="1"/>
              <p:nvPr/>
            </p:nvSpPr>
            <p:spPr>
              <a:xfrm>
                <a:off x="2839056" y="89164"/>
                <a:ext cx="3182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tillium Web" panose="020B0604020202020204" charset="0"/>
                  </a:rPr>
                  <a:t>Forget Top-down Prediction</a:t>
                </a:r>
              </a:p>
              <a:p>
                <a:r>
                  <a:rPr lang="en-US" sz="1800" dirty="0">
                    <a:latin typeface="Titillium Web" panose="020B060402020202020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 * top-down prediction]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FF8BB-F1C6-4D1F-BD98-7374C91D1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056" y="89164"/>
                <a:ext cx="3182353" cy="646331"/>
              </a:xfrm>
              <a:prstGeom prst="rect">
                <a:avLst/>
              </a:prstGeom>
              <a:blipFill>
                <a:blip r:embed="rId4"/>
                <a:stretch>
                  <a:fillRect l="-1724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891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3BD83E-082C-42FB-9E2A-E865B9F0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72" y="2847231"/>
            <a:ext cx="7265477" cy="1647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3E2C1-26DC-4A64-B4BB-FD230049B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72" y="1605584"/>
            <a:ext cx="7265477" cy="1802901"/>
          </a:xfrm>
          <a:prstGeom prst="rect">
            <a:avLst/>
          </a:prstGeom>
        </p:spPr>
      </p:pic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109272" y="-32474"/>
            <a:ext cx="8923793" cy="4081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800" dirty="0"/>
              <a:t>when disruption is lesser, “lesser weight on prediction” – “very strong perceived flow”</a:t>
            </a:r>
            <a:endParaRPr sz="18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B6F8FA5-F661-47D9-8569-6159622EC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05" y="570641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064" y="1238747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FC3BA52B-3725-4050-908A-64F1CF21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64" y="1238747"/>
                <a:ext cx="1936887" cy="465300"/>
              </a:xfrm>
              <a:prstGeom prst="rect">
                <a:avLst/>
              </a:prstGeom>
              <a:blipFill>
                <a:blip r:embed="rId5"/>
                <a:stretch>
                  <a:fillRect l="-1572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65" y="1704047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Subtitle 1">
                <a:extLst>
                  <a:ext uri="{FF2B5EF4-FFF2-40B4-BE49-F238E27FC236}">
                    <a16:creationId xmlns:a16="http://schemas.microsoft.com/office/drawing/2014/main" id="{324D6F4F-1261-4094-9C4A-E32E1375C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65" y="1704047"/>
                <a:ext cx="1936887" cy="465300"/>
              </a:xfrm>
              <a:prstGeom prst="rect">
                <a:avLst/>
              </a:prstGeom>
              <a:blipFill>
                <a:blip r:embed="rId6"/>
                <a:stretch>
                  <a:fillRect l="-1577" t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65" y="288340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9B45C55C-6305-4D1F-9E30-358B8A23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65" y="2883404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7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btitle 1">
                <a:extLst>
                  <a:ext uri="{FF2B5EF4-FFF2-40B4-BE49-F238E27FC236}">
                    <a16:creationId xmlns:a16="http://schemas.microsoft.com/office/drawing/2014/main" id="{E33AAD85-A95E-4A5A-A53A-7CD2BEADC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65" y="3982585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Subtitle 1">
                <a:extLst>
                  <a:ext uri="{FF2B5EF4-FFF2-40B4-BE49-F238E27FC236}">
                    <a16:creationId xmlns:a16="http://schemas.microsoft.com/office/drawing/2014/main" id="{E33AAD85-A95E-4A5A-A53A-7CD2BEAD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65" y="3982585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7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4AFF62BF-07D8-4FF5-ABE7-A35F23D09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065" y="2317688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4AFF62BF-07D8-4FF5-ABE7-A35F23D09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65" y="2317688"/>
                <a:ext cx="1936887" cy="465300"/>
              </a:xfrm>
              <a:prstGeom prst="rect">
                <a:avLst/>
              </a:prstGeom>
              <a:blipFill>
                <a:blip r:embed="rId9"/>
                <a:stretch>
                  <a:fillRect l="-1572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5B38E9F7-6EA4-4D9F-874B-DE3C4C624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65" y="3470525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5B38E9F7-6EA4-4D9F-874B-DE3C4C62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65" y="3470525"/>
                <a:ext cx="1936887" cy="465300"/>
              </a:xfrm>
              <a:prstGeom prst="rect">
                <a:avLst/>
              </a:prstGeom>
              <a:blipFill>
                <a:blip r:embed="rId10"/>
                <a:stretch>
                  <a:fillRect l="-1577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33F9EA-CB18-4457-BFA2-6FEBA58C6D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5674" y="420795"/>
            <a:ext cx="7265476" cy="1802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8035372-7D61-4659-A894-62162D4432A7}"/>
                  </a:ext>
                </a:extLst>
              </p:cNvPr>
              <p:cNvSpPr/>
              <p:nvPr/>
            </p:nvSpPr>
            <p:spPr>
              <a:xfrm>
                <a:off x="156405" y="4614759"/>
                <a:ext cx="45203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Bar:</a:t>
                </a:r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CLSTM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8035372-7D61-4659-A894-62162D443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4614759"/>
                <a:ext cx="4520340" cy="369332"/>
              </a:xfrm>
              <a:prstGeom prst="rect">
                <a:avLst/>
              </a:prstGeom>
              <a:blipFill>
                <a:blip r:embed="rId12"/>
                <a:stretch>
                  <a:fillRect l="-1215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484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cklace&#10;&#10;Description automatically generated">
            <a:extLst>
              <a:ext uri="{FF2B5EF4-FFF2-40B4-BE49-F238E27FC236}">
                <a16:creationId xmlns:a16="http://schemas.microsoft.com/office/drawing/2014/main" id="{789FE465-CD7D-4D7D-9109-1FAAED428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" b="3225"/>
          <a:stretch/>
        </p:blipFill>
        <p:spPr>
          <a:xfrm>
            <a:off x="412511" y="0"/>
            <a:ext cx="8638540" cy="4737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197A35-2AB7-46CA-9D64-654F844BC340}"/>
              </a:ext>
            </a:extLst>
          </p:cNvPr>
          <p:cNvSpPr txBox="1"/>
          <p:nvPr/>
        </p:nvSpPr>
        <p:spPr>
          <a:xfrm rot="16200000">
            <a:off x="-1309471" y="2093750"/>
            <a:ext cx="3182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Difference between predicted and actual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CC9B85-1A15-4CD5-AE23-5265B8DFC352}"/>
                  </a:ext>
                </a:extLst>
              </p:cNvPr>
              <p:cNvSpPr txBox="1"/>
              <p:nvPr/>
            </p:nvSpPr>
            <p:spPr>
              <a:xfrm>
                <a:off x="3133223" y="4749769"/>
                <a:ext cx="3182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CC9B85-1A15-4CD5-AE23-5265B8DFC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223" y="4749769"/>
                <a:ext cx="3182353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D4A0BF-1323-4D8D-83BA-81469038E987}"/>
                  </a:ext>
                </a:extLst>
              </p:cNvPr>
              <p:cNvSpPr txBox="1"/>
              <p:nvPr/>
            </p:nvSpPr>
            <p:spPr>
              <a:xfrm>
                <a:off x="4220969" y="1079191"/>
                <a:ext cx="4703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tillium Web" panose="020B0604020202020204" charset="0"/>
                  </a:rPr>
                  <a:t>Mix Top-down Prediction with Sensory</a:t>
                </a:r>
              </a:p>
              <a:p>
                <a:r>
                  <a:rPr lang="en-US" sz="1800" dirty="0">
                    <a:latin typeface="Titillium Web" panose="020B060402020202020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 * top-down prediction -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 * sensory]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D4A0BF-1323-4D8D-83BA-81469038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969" y="1079191"/>
                <a:ext cx="4703025" cy="646331"/>
              </a:xfrm>
              <a:prstGeom prst="rect">
                <a:avLst/>
              </a:prstGeom>
              <a:blipFill>
                <a:blip r:embed="rId4"/>
                <a:stretch>
                  <a:fillRect l="-1036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428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197E16-BF09-4F23-8124-E484B191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256" y="2826169"/>
            <a:ext cx="7176408" cy="1626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3B36B-C6D7-43D6-9970-2A90E6BC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258" y="1726019"/>
            <a:ext cx="7176406" cy="166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BE9D5-CCA5-4EED-A89F-AF1CDA5EE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257" y="640483"/>
            <a:ext cx="7183282" cy="1617296"/>
          </a:xfrm>
          <a:prstGeom prst="rect">
            <a:avLst/>
          </a:prstGeom>
        </p:spPr>
      </p:pic>
      <p:sp>
        <p:nvSpPr>
          <p:cNvPr id="10" name="Google Shape;75;p14">
            <a:extLst>
              <a:ext uri="{FF2B5EF4-FFF2-40B4-BE49-F238E27FC236}">
                <a16:creationId xmlns:a16="http://schemas.microsoft.com/office/drawing/2014/main" id="{D23A535A-77AD-4FB4-A296-AD8910AB5C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0103" y="143983"/>
            <a:ext cx="8923793" cy="4081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800" dirty="0"/>
              <a:t>Less disruption, “more weight on input” – “Initial Directional changes and outward flow”</a:t>
            </a:r>
            <a:endParaRPr sz="1800" dirty="0"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5D3D4481-1051-4F03-85A1-90FED376A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498" y="731819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6D079446-7BBF-4C80-933E-374427EC50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64" y="1228919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6D079446-7BBF-4C80-933E-374427EC5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4" y="1228919"/>
                <a:ext cx="1936887" cy="465300"/>
              </a:xfrm>
              <a:prstGeom prst="rect">
                <a:avLst/>
              </a:prstGeom>
              <a:blipFill>
                <a:blip r:embed="rId6"/>
                <a:stretch>
                  <a:fillRect l="-1572" t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E07280D4-82F3-4870-AB0A-C6148F7DD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64" y="1686475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E07280D4-82F3-4870-AB0A-C6148F7DD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4" y="1686475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2" t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ubtitle 1">
                <a:extLst>
                  <a:ext uri="{FF2B5EF4-FFF2-40B4-BE49-F238E27FC236}">
                    <a16:creationId xmlns:a16="http://schemas.microsoft.com/office/drawing/2014/main" id="{6FBD7610-6296-4200-ADD3-4026F47C6B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64" y="2850261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Subtitle 1">
                <a:extLst>
                  <a:ext uri="{FF2B5EF4-FFF2-40B4-BE49-F238E27FC236}">
                    <a16:creationId xmlns:a16="http://schemas.microsoft.com/office/drawing/2014/main" id="{6FBD7610-6296-4200-ADD3-4026F47C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4" y="2850261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2" t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1">
                <a:extLst>
                  <a:ext uri="{FF2B5EF4-FFF2-40B4-BE49-F238E27FC236}">
                    <a16:creationId xmlns:a16="http://schemas.microsoft.com/office/drawing/2014/main" id="{CFBD00AD-D936-4844-9985-AE3835622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190" y="3950572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Subtitle 1">
                <a:extLst>
                  <a:ext uri="{FF2B5EF4-FFF2-40B4-BE49-F238E27FC236}">
                    <a16:creationId xmlns:a16="http://schemas.microsoft.com/office/drawing/2014/main" id="{CFBD00AD-D936-4844-9985-AE3835622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0" y="3950572"/>
                <a:ext cx="1936887" cy="465300"/>
              </a:xfrm>
              <a:prstGeom prst="rect">
                <a:avLst/>
              </a:prstGeom>
              <a:blipFill>
                <a:blip r:embed="rId9"/>
                <a:stretch>
                  <a:fillRect l="-1577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52F1D834-46C0-4687-8D6F-58E8D94E8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63" y="2346116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52F1D834-46C0-4687-8D6F-58E8D94E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3" y="2346116"/>
                <a:ext cx="1936887" cy="465300"/>
              </a:xfrm>
              <a:prstGeom prst="rect">
                <a:avLst/>
              </a:prstGeom>
              <a:blipFill>
                <a:blip r:embed="rId10"/>
                <a:stretch>
                  <a:fillRect l="-1572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7B09D88F-BDE9-4135-925B-C0973F638F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63" y="3412809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7B09D88F-BDE9-4135-925B-C0973F638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3" y="3412809"/>
                <a:ext cx="1936887" cy="465300"/>
              </a:xfrm>
              <a:prstGeom prst="rect">
                <a:avLst/>
              </a:prstGeom>
              <a:blipFill>
                <a:blip r:embed="rId11"/>
                <a:stretch>
                  <a:fillRect l="-1572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B39508-1330-4A8F-86FF-9C946552409E}"/>
                  </a:ext>
                </a:extLst>
              </p:cNvPr>
              <p:cNvSpPr/>
              <p:nvPr/>
            </p:nvSpPr>
            <p:spPr>
              <a:xfrm>
                <a:off x="156405" y="4614759"/>
                <a:ext cx="5692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CLSTM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B39508-1330-4A8F-86FF-9C9465524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4614759"/>
                <a:ext cx="5692840" cy="369332"/>
              </a:xfrm>
              <a:prstGeom prst="rect">
                <a:avLst/>
              </a:prstGeom>
              <a:blipFill>
                <a:blip r:embed="rId12"/>
                <a:stretch>
                  <a:fillRect l="-964" t="-6557" r="-321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86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photo, indoor&#10;&#10;Description automatically generated">
            <a:extLst>
              <a:ext uri="{FF2B5EF4-FFF2-40B4-BE49-F238E27FC236}">
                <a16:creationId xmlns:a16="http://schemas.microsoft.com/office/drawing/2014/main" id="{E8607656-DDEA-485C-9217-0AB3F5CD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68" y="2859085"/>
            <a:ext cx="7413870" cy="1533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9A0F5-E5FC-4F09-86B6-7EB5ABD72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69" y="1701413"/>
            <a:ext cx="7413869" cy="1674530"/>
          </a:xfrm>
          <a:prstGeom prst="rect">
            <a:avLst/>
          </a:prstGeom>
        </p:spPr>
      </p:pic>
      <p:sp>
        <p:nvSpPr>
          <p:cNvPr id="10" name="Google Shape;75;p14">
            <a:extLst>
              <a:ext uri="{FF2B5EF4-FFF2-40B4-BE49-F238E27FC236}">
                <a16:creationId xmlns:a16="http://schemas.microsoft.com/office/drawing/2014/main" id="{D23A535A-77AD-4FB4-A296-AD8910AB5C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9498" y="27776"/>
            <a:ext cx="8923793" cy="4081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800" dirty="0"/>
              <a:t>Less disruption, “more weight on input” – “Initial Directional changes and outward flow”</a:t>
            </a:r>
            <a:endParaRPr sz="1800" dirty="0"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5D3D4481-1051-4F03-85A1-90FED376A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498" y="691731"/>
            <a:ext cx="1910699" cy="465300"/>
          </a:xfrm>
        </p:spPr>
        <p:txBody>
          <a:bodyPr/>
          <a:lstStyle/>
          <a:p>
            <a:r>
              <a:rPr lang="en-US" sz="1800" dirty="0"/>
              <a:t>Original image (input)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6D079446-7BBF-4C80-933E-374427EC50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63" y="1210348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Subtitle 1">
                <a:extLst>
                  <a:ext uri="{FF2B5EF4-FFF2-40B4-BE49-F238E27FC236}">
                    <a16:creationId xmlns:a16="http://schemas.microsoft.com/office/drawing/2014/main" id="{6D079446-7BBF-4C80-933E-374427EC5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3" y="1210348"/>
                <a:ext cx="1936887" cy="465300"/>
              </a:xfrm>
              <a:prstGeom prst="rect">
                <a:avLst/>
              </a:prstGeom>
              <a:blipFill>
                <a:blip r:embed="rId5"/>
                <a:stretch>
                  <a:fillRect l="-1572" t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E07280D4-82F3-4870-AB0A-C6148F7DD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63" y="1724350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Subtitle 1">
                <a:extLst>
                  <a:ext uri="{FF2B5EF4-FFF2-40B4-BE49-F238E27FC236}">
                    <a16:creationId xmlns:a16="http://schemas.microsoft.com/office/drawing/2014/main" id="{E07280D4-82F3-4870-AB0A-C6148F7DD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3" y="1724350"/>
                <a:ext cx="1936887" cy="465300"/>
              </a:xfrm>
              <a:prstGeom prst="rect">
                <a:avLst/>
              </a:prstGeom>
              <a:blipFill>
                <a:blip r:embed="rId6"/>
                <a:stretch>
                  <a:fillRect l="-1572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ubtitle 1">
                <a:extLst>
                  <a:ext uri="{FF2B5EF4-FFF2-40B4-BE49-F238E27FC236}">
                    <a16:creationId xmlns:a16="http://schemas.microsoft.com/office/drawing/2014/main" id="{6FBD7610-6296-4200-ADD3-4026F47C6B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066" y="2807662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Subtitle 1">
                <a:extLst>
                  <a:ext uri="{FF2B5EF4-FFF2-40B4-BE49-F238E27FC236}">
                    <a16:creationId xmlns:a16="http://schemas.microsoft.com/office/drawing/2014/main" id="{6FBD7610-6296-4200-ADD3-4026F47C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66" y="2807662"/>
                <a:ext cx="1936887" cy="465300"/>
              </a:xfrm>
              <a:prstGeom prst="rect">
                <a:avLst/>
              </a:prstGeom>
              <a:blipFill>
                <a:blip r:embed="rId7"/>
                <a:stretch>
                  <a:fillRect l="-1572" t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1">
                <a:extLst>
                  <a:ext uri="{FF2B5EF4-FFF2-40B4-BE49-F238E27FC236}">
                    <a16:creationId xmlns:a16="http://schemas.microsoft.com/office/drawing/2014/main" id="{CFBD00AD-D936-4844-9985-AE3835622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065" y="3878897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Flow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Subtitle 1">
                <a:extLst>
                  <a:ext uri="{FF2B5EF4-FFF2-40B4-BE49-F238E27FC236}">
                    <a16:creationId xmlns:a16="http://schemas.microsoft.com/office/drawing/2014/main" id="{CFBD00AD-D936-4844-9985-AE3835622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65" y="3878897"/>
                <a:ext cx="1936887" cy="465300"/>
              </a:xfrm>
              <a:prstGeom prst="rect">
                <a:avLst/>
              </a:prstGeom>
              <a:blipFill>
                <a:blip r:embed="rId8"/>
                <a:stretch>
                  <a:fillRect l="-1572" t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52F1D834-46C0-4687-8D6F-58E8D94E8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63" y="2277283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Subtitle 1">
                <a:extLst>
                  <a:ext uri="{FF2B5EF4-FFF2-40B4-BE49-F238E27FC236}">
                    <a16:creationId xmlns:a16="http://schemas.microsoft.com/office/drawing/2014/main" id="{52F1D834-46C0-4687-8D6F-58E8D94E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3" y="2277283"/>
                <a:ext cx="1936887" cy="465300"/>
              </a:xfrm>
              <a:prstGeom prst="rect">
                <a:avLst/>
              </a:prstGeom>
              <a:blipFill>
                <a:blip r:embed="rId9"/>
                <a:stretch>
                  <a:fillRect l="-1572" t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7B09D88F-BDE9-4135-925B-C0973F638F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065" y="3364814"/>
                <a:ext cx="1936887" cy="46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FFB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Titillium Web Light"/>
                  <a:buNone/>
                  <a:defRPr sz="2400" b="0" i="0" u="none" strike="noStrike" cap="none">
                    <a:solidFill>
                      <a:schemeClr val="lt1"/>
                    </a:solidFill>
                    <a:latin typeface="Titillium Web Light"/>
                    <a:ea typeface="Titillium Web Light"/>
                    <a:cs typeface="Titillium Web Light"/>
                    <a:sym typeface="Titillium Web Light"/>
                  </a:defRPr>
                </a:lvl9pPr>
              </a:lstStyle>
              <a:p>
                <a:r>
                  <a:rPr lang="en-US" sz="1400" dirty="0"/>
                  <a:t>Prediction </a:t>
                </a:r>
              </a:p>
              <a:p>
                <a:r>
                  <a:rPr lang="en-US" sz="1400" dirty="0"/>
                  <a:t>	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Subtitle 1">
                <a:extLst>
                  <a:ext uri="{FF2B5EF4-FFF2-40B4-BE49-F238E27FC236}">
                    <a16:creationId xmlns:a16="http://schemas.microsoft.com/office/drawing/2014/main" id="{7B09D88F-BDE9-4135-925B-C0973F638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65" y="3364814"/>
                <a:ext cx="1936887" cy="465300"/>
              </a:xfrm>
              <a:prstGeom prst="rect">
                <a:avLst/>
              </a:prstGeom>
              <a:blipFill>
                <a:blip r:embed="rId10"/>
                <a:stretch>
                  <a:fillRect l="-1572" t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photo, indoor, sky, wall&#10;&#10;Description automatically generated">
            <a:extLst>
              <a:ext uri="{FF2B5EF4-FFF2-40B4-BE49-F238E27FC236}">
                <a16:creationId xmlns:a16="http://schemas.microsoft.com/office/drawing/2014/main" id="{E740CF90-C1A8-43B8-A2AD-509919BAF1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0670" y="597468"/>
            <a:ext cx="7413868" cy="1674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A75294-A407-4063-91CA-D68028025FA8}"/>
                  </a:ext>
                </a:extLst>
              </p:cNvPr>
              <p:cNvSpPr/>
              <p:nvPr/>
            </p:nvSpPr>
            <p:spPr>
              <a:xfrm>
                <a:off x="156405" y="4614759"/>
                <a:ext cx="5692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Formula Bar: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CLSTM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A75294-A407-4063-91CA-D68028025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" y="4614759"/>
                <a:ext cx="5692840" cy="369332"/>
              </a:xfrm>
              <a:prstGeom prst="rect">
                <a:avLst/>
              </a:prstGeom>
              <a:blipFill>
                <a:blip r:embed="rId12"/>
                <a:stretch>
                  <a:fillRect l="-964" t="-6557" r="-321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834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29E6-E073-4611-90A6-1F09D860C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938" y="92344"/>
            <a:ext cx="5796900" cy="1159800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0B673-04CE-4D10-9832-EA3CB7FB6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972" y="1330779"/>
            <a:ext cx="4683347" cy="360407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error disruption results in the effect of being less susceptible to illusions.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Mixing predictions with sensory results in opposite sense of direction.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Mixing top-down predictions with sensory results in hallucination/Inverted colors.</a:t>
            </a:r>
          </a:p>
        </p:txBody>
      </p:sp>
      <p:pic>
        <p:nvPicPr>
          <p:cNvPr id="4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4F6DC5D3-41A9-4ED2-AAA4-AAD3798FE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44" y="1516491"/>
            <a:ext cx="1753935" cy="241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F18E8-D3C0-4FC9-B228-CD692A708DF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501057" y="2624779"/>
            <a:ext cx="353156" cy="6460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14D62AF-8DD1-4C17-8E6C-35F0BD7F8865}"/>
              </a:ext>
            </a:extLst>
          </p:cNvPr>
          <p:cNvSpPr/>
          <p:nvPr/>
        </p:nvSpPr>
        <p:spPr>
          <a:xfrm>
            <a:off x="7854213" y="2293895"/>
            <a:ext cx="1213586" cy="661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Modification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C05F88-5878-40D8-AB47-FC8A7CEA438F}"/>
              </a:ext>
            </a:extLst>
          </p:cNvPr>
          <p:cNvSpPr/>
          <p:nvPr/>
        </p:nvSpPr>
        <p:spPr>
          <a:xfrm>
            <a:off x="4414039" y="1880497"/>
            <a:ext cx="1344165" cy="4094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Forget (some) 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4C468B-DCC6-4554-8487-6581914E7C5C}"/>
              </a:ext>
            </a:extLst>
          </p:cNvPr>
          <p:cNvSpPr/>
          <p:nvPr/>
        </p:nvSpPr>
        <p:spPr>
          <a:xfrm>
            <a:off x="5866631" y="4290906"/>
            <a:ext cx="1382742" cy="4094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 Prediction with 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9960A-E639-401B-BB84-ADE5FDF8E879}"/>
              </a:ext>
            </a:extLst>
          </p:cNvPr>
          <p:cNvSpPr/>
          <p:nvPr/>
        </p:nvSpPr>
        <p:spPr>
          <a:xfrm>
            <a:off x="4327112" y="2896539"/>
            <a:ext cx="1494926" cy="7120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 Top-down Prediction</a:t>
            </a:r>
          </a:p>
          <a:p>
            <a:pPr algn="ctr"/>
            <a:r>
              <a:rPr lang="en-US" dirty="0"/>
              <a:t> with 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30BD0-67EE-4243-A72B-E553D3F52F3B}"/>
              </a:ext>
            </a:extLst>
          </p:cNvPr>
          <p:cNvSpPr/>
          <p:nvPr/>
        </p:nvSpPr>
        <p:spPr>
          <a:xfrm>
            <a:off x="6208676" y="552983"/>
            <a:ext cx="1645537" cy="714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Forget (some) Top-down Prediction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6B879B-FFCB-45FF-8DFA-373C377220E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822038" y="2859559"/>
            <a:ext cx="498934" cy="3929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4C8E70-91D5-415D-9400-8F11DF7F2B9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822038" y="3252545"/>
            <a:ext cx="832158" cy="4549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F1FA-AED8-4601-9362-CDC49A100A3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758204" y="2085216"/>
            <a:ext cx="575628" cy="6606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3C6D56-CD2A-4B01-8E4C-D0F8A15E1816}"/>
              </a:ext>
            </a:extLst>
          </p:cNvPr>
          <p:cNvCxnSpPr>
            <a:cxnSpLocks/>
          </p:cNvCxnSpPr>
          <p:nvPr/>
        </p:nvCxnSpPr>
        <p:spPr>
          <a:xfrm flipH="1">
            <a:off x="6370452" y="1277434"/>
            <a:ext cx="627942" cy="13418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4207FC-07CE-418A-94C5-22984F1ED46B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20972" y="3334834"/>
            <a:ext cx="237030" cy="9560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11D170-688F-4BA7-BC88-0E35474B3C2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558002" y="3812870"/>
            <a:ext cx="159618" cy="478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37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29E6-E073-4611-90A6-1F09D860C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938" y="92344"/>
            <a:ext cx="5796900" cy="1159800"/>
          </a:xfrm>
        </p:spPr>
        <p:txBody>
          <a:bodyPr/>
          <a:lstStyle/>
          <a:p>
            <a:pPr algn="ctr"/>
            <a:r>
              <a:rPr lang="en-US" dirty="0"/>
              <a:t>Open Questions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0B673-04CE-4D10-9832-EA3CB7FB6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8943" y="1330778"/>
            <a:ext cx="5659999" cy="35987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can this say about how brain works and what happens in schizophrenia?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 there a way to see what happens to confidence/accuracy predictions within </a:t>
            </a:r>
            <a:r>
              <a:rPr lang="en-US" dirty="0" err="1"/>
              <a:t>PredNet</a:t>
            </a:r>
            <a:r>
              <a:rPr lang="en-US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these results be used to improve predictive networks</a:t>
            </a:r>
          </a:p>
        </p:txBody>
      </p:sp>
    </p:spTree>
    <p:extLst>
      <p:ext uri="{BB962C8B-B14F-4D97-AF65-F5344CB8AC3E}">
        <p14:creationId xmlns:p14="http://schemas.microsoft.com/office/powerpoint/2010/main" val="1962893476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6D690-D8B5-446A-9DC6-EF2069D3F63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2DA2B-1524-42E1-8290-06EF0FBE88DB}"/>
              </a:ext>
            </a:extLst>
          </p:cNvPr>
          <p:cNvSpPr/>
          <p:nvPr/>
        </p:nvSpPr>
        <p:spPr>
          <a:xfrm>
            <a:off x="298254" y="232505"/>
            <a:ext cx="698907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tillium Web" panose="020B0604020202020204" charset="0"/>
              </a:rPr>
              <a:t>Action-Conditional Video Prediction in Atari Games</a:t>
            </a:r>
          </a:p>
        </p:txBody>
      </p:sp>
      <p:pic>
        <p:nvPicPr>
          <p:cNvPr id="6" name="YouTube">
            <a:hlinkClick r:id="" action="ppaction://media"/>
            <a:extLst>
              <a:ext uri="{FF2B5EF4-FFF2-40B4-BE49-F238E27FC236}">
                <a16:creationId xmlns:a16="http://schemas.microsoft.com/office/drawing/2014/main" id="{62141BE1-437A-461B-9708-6E104B1FED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85" y="1186612"/>
            <a:ext cx="6212241" cy="34943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A7803A-AD62-40BB-B7FF-74F71935D64F}"/>
              </a:ext>
            </a:extLst>
          </p:cNvPr>
          <p:cNvSpPr/>
          <p:nvPr/>
        </p:nvSpPr>
        <p:spPr>
          <a:xfrm>
            <a:off x="1605653" y="4729126"/>
            <a:ext cx="6989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Junhyuk</a:t>
            </a:r>
            <a:r>
              <a:rPr lang="en-US" dirty="0">
                <a:solidFill>
                  <a:schemeClr val="bg1"/>
                </a:solidFill>
              </a:rPr>
              <a:t> Oh, </a:t>
            </a:r>
            <a:r>
              <a:rPr lang="en-US" dirty="0" err="1">
                <a:solidFill>
                  <a:schemeClr val="bg1"/>
                </a:solidFill>
              </a:rPr>
              <a:t>Xiaoxiao</a:t>
            </a:r>
            <a:r>
              <a:rPr lang="en-US" dirty="0">
                <a:solidFill>
                  <a:schemeClr val="bg1"/>
                </a:solidFill>
              </a:rPr>
              <a:t> Guo, </a:t>
            </a:r>
            <a:r>
              <a:rPr lang="en-US" dirty="0" err="1">
                <a:solidFill>
                  <a:schemeClr val="bg1"/>
                </a:solidFill>
              </a:rPr>
              <a:t>Honglak</a:t>
            </a:r>
            <a:r>
              <a:rPr lang="en-US" dirty="0">
                <a:solidFill>
                  <a:schemeClr val="bg1"/>
                </a:solidFill>
              </a:rPr>
              <a:t> Lee, Richard Lewis, Satinder Singh ‘2015</a:t>
            </a:r>
          </a:p>
        </p:txBody>
      </p:sp>
    </p:spTree>
    <p:extLst>
      <p:ext uri="{BB962C8B-B14F-4D97-AF65-F5344CB8AC3E}">
        <p14:creationId xmlns:p14="http://schemas.microsoft.com/office/powerpoint/2010/main" val="148209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ctrTitle" idx="4294967295"/>
          </p:nvPr>
        </p:nvSpPr>
        <p:spPr>
          <a:xfrm>
            <a:off x="1847338" y="983097"/>
            <a:ext cx="4360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4294967295"/>
          </p:nvPr>
        </p:nvSpPr>
        <p:spPr>
          <a:xfrm>
            <a:off x="2681841" y="2246439"/>
            <a:ext cx="43605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ufshaik@mun.ca</a:t>
            </a:r>
            <a:endParaRPr dirty="0"/>
          </a:p>
        </p:txBody>
      </p:sp>
      <p:pic>
        <p:nvPicPr>
          <p:cNvPr id="3" name="Picture 2" descr="A close up of a coral&#10;&#10;Description automatically generated">
            <a:extLst>
              <a:ext uri="{FF2B5EF4-FFF2-40B4-BE49-F238E27FC236}">
                <a16:creationId xmlns:a16="http://schemas.microsoft.com/office/drawing/2014/main" id="{49881DD6-FA3F-4BB7-B31E-8B0FDE984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8287" y="198505"/>
            <a:ext cx="1526293" cy="973784"/>
          </a:xfrm>
          <a:prstGeom prst="rect">
            <a:avLst/>
          </a:prstGeom>
        </p:spPr>
      </p:pic>
      <p:pic>
        <p:nvPicPr>
          <p:cNvPr id="7" name="Bike-video">
            <a:hlinkClick r:id="" action="ppaction://media"/>
            <a:extLst>
              <a:ext uri="{FF2B5EF4-FFF2-40B4-BE49-F238E27FC236}">
                <a16:creationId xmlns:a16="http://schemas.microsoft.com/office/drawing/2014/main" id="{7ECC573F-2FAA-448F-855F-4297D2727B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7083" y="3113505"/>
            <a:ext cx="1655048" cy="930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04BDD-99BF-48FC-B05D-786D275A70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227" y="198505"/>
            <a:ext cx="1217230" cy="973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8609E-3AC7-4F6B-B732-F05309C92E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403" y="1649180"/>
            <a:ext cx="1217230" cy="973784"/>
          </a:xfrm>
          <a:prstGeom prst="rect">
            <a:avLst/>
          </a:prstGeom>
        </p:spPr>
      </p:pic>
      <p:pic>
        <p:nvPicPr>
          <p:cNvPr id="10" name="Drive">
            <a:hlinkClick r:id="" action="ppaction://media"/>
            <a:extLst>
              <a:ext uri="{FF2B5EF4-FFF2-40B4-BE49-F238E27FC236}">
                <a16:creationId xmlns:a16="http://schemas.microsoft.com/office/drawing/2014/main" id="{772E8E10-ED97-42C1-9419-442DC612815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05904" y="3821739"/>
            <a:ext cx="1661739" cy="1006517"/>
          </a:xfrm>
          <a:prstGeom prst="rect">
            <a:avLst/>
          </a:prstGeom>
        </p:spPr>
      </p:pic>
      <p:pic>
        <p:nvPicPr>
          <p:cNvPr id="11" name="hollow">
            <a:hlinkClick r:id="" action="ppaction://media"/>
            <a:extLst>
              <a:ext uri="{FF2B5EF4-FFF2-40B4-BE49-F238E27FC236}">
                <a16:creationId xmlns:a16="http://schemas.microsoft.com/office/drawing/2014/main" id="{8C24F9AB-5F71-40E0-8E3F-4376C4B38F3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88287" y="2986089"/>
            <a:ext cx="2108108" cy="1185811"/>
          </a:xfrm>
          <a:prstGeom prst="rect">
            <a:avLst/>
          </a:prstGeom>
        </p:spPr>
      </p:pic>
      <p:pic>
        <p:nvPicPr>
          <p:cNvPr id="12" name="Picture 11" descr="A car parked in a parking lot&#10;&#10;Description automatically generated">
            <a:extLst>
              <a:ext uri="{FF2B5EF4-FFF2-40B4-BE49-F238E27FC236}">
                <a16:creationId xmlns:a16="http://schemas.microsoft.com/office/drawing/2014/main" id="{C55102A5-BD4C-4DA0-9D79-0F3407AA03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39236" y="1582834"/>
            <a:ext cx="1798872" cy="1106475"/>
          </a:xfrm>
          <a:prstGeom prst="rect">
            <a:avLst/>
          </a:prstGeom>
        </p:spPr>
      </p:pic>
      <p:pic>
        <p:nvPicPr>
          <p:cNvPr id="13" name="twodots">
            <a:hlinkClick r:id="" action="ppaction://media"/>
            <a:extLst>
              <a:ext uri="{FF2B5EF4-FFF2-40B4-BE49-F238E27FC236}">
                <a16:creationId xmlns:a16="http://schemas.microsoft.com/office/drawing/2014/main" id="{60DAF783-ADAA-4220-97DE-DAE4003D4DA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735600" y="82275"/>
            <a:ext cx="2226870" cy="109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4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10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8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1988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8D28-784A-4878-AAF8-92CAC33A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84" y="316259"/>
            <a:ext cx="5796900" cy="682886"/>
          </a:xfrm>
        </p:spPr>
        <p:txBody>
          <a:bodyPr/>
          <a:lstStyle/>
          <a:p>
            <a:r>
              <a:rPr lang="en-US" sz="4400" dirty="0"/>
              <a:t>Changes to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5A8502-9D71-4BF2-BBA8-27C2FB7D8FF0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08284" y="1178534"/>
                <a:ext cx="4814351" cy="3799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Modify the error, reweighting the prediction and the input: </a:t>
                </a:r>
                <a:endParaRPr lang="en-US" sz="10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;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;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“Forget” (some of) the current prediction when calling </a:t>
                </a:r>
                <a:r>
                  <a:rPr lang="en-US" sz="22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Titillium Web Light" panose="020B0604020202020204" charset="0"/>
                  </a:rPr>
                  <a:t>LSTM</a:t>
                </a: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: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LSTM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 </a:t>
                </a:r>
                <a:endParaRPr lang="en-US" sz="18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Mix the current prediction with input when calling </a:t>
                </a:r>
                <a:r>
                  <a:rPr lang="en-US" sz="22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Titillium Web Light" panose="020B0604020202020204" charset="0"/>
                  </a:rPr>
                  <a:t>LSTM</a:t>
                </a: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:  </a:t>
                </a:r>
              </a:p>
              <a:p>
                <a:pPr marL="457200" lvl="1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CLSTM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endParaRPr lang="en-US" sz="22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5A8502-9D71-4BF2-BBA8-27C2FB7D8FF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8284" y="1178534"/>
                <a:ext cx="4814351" cy="3799101"/>
              </a:xfrm>
              <a:prstGeom prst="rect">
                <a:avLst/>
              </a:prstGeom>
              <a:blipFill>
                <a:blip r:embed="rId2"/>
                <a:stretch>
                  <a:fillRect l="-3038" t="-1763" r="-9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AAD4BB3D-AE41-446A-9D4B-DA1A00263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12" y="483747"/>
            <a:ext cx="3152922" cy="4343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791381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8D28-784A-4878-AAF8-92CAC33A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19" y="7773"/>
            <a:ext cx="5796900" cy="682886"/>
          </a:xfrm>
        </p:spPr>
        <p:txBody>
          <a:bodyPr/>
          <a:lstStyle/>
          <a:p>
            <a:r>
              <a:rPr lang="en-US" sz="4400" dirty="0"/>
              <a:t>Changes to Model</a:t>
            </a:r>
          </a:p>
        </p:txBody>
      </p:sp>
      <p:pic>
        <p:nvPicPr>
          <p:cNvPr id="8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AAD4BB3D-AE41-446A-9D4B-DA1A00263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42" y="687304"/>
            <a:ext cx="3152922" cy="43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EEB3AB-5DE0-4FE9-8442-F14CCE23C61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931486" y="2228653"/>
            <a:ext cx="864257" cy="16420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F638BD-AE4E-4473-8B7A-5D8B210A6728}"/>
              </a:ext>
            </a:extLst>
          </p:cNvPr>
          <p:cNvSpPr/>
          <p:nvPr/>
        </p:nvSpPr>
        <p:spPr>
          <a:xfrm>
            <a:off x="6795743" y="1857607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Modification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55BC6D-5929-4096-BA7D-76C68A2450A6}"/>
              </a:ext>
            </a:extLst>
          </p:cNvPr>
          <p:cNvSpPr/>
          <p:nvPr/>
        </p:nvSpPr>
        <p:spPr>
          <a:xfrm>
            <a:off x="901795" y="1982059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Forget (some) 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08535-DD34-4310-90F6-4AC4074A32AE}"/>
              </a:ext>
            </a:extLst>
          </p:cNvPr>
          <p:cNvSpPr/>
          <p:nvPr/>
        </p:nvSpPr>
        <p:spPr>
          <a:xfrm>
            <a:off x="991172" y="4085150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 Prediction with 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5292CA-00AF-4B01-9B06-BFEBE212010E}"/>
              </a:ext>
            </a:extLst>
          </p:cNvPr>
          <p:cNvSpPr/>
          <p:nvPr/>
        </p:nvSpPr>
        <p:spPr>
          <a:xfrm>
            <a:off x="806417" y="3067287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 Top-down Prediction</a:t>
            </a:r>
          </a:p>
          <a:p>
            <a:pPr algn="ctr"/>
            <a:r>
              <a:rPr lang="en-US" dirty="0"/>
              <a:t> with 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0E3AC7-98CA-42EA-A9E0-48245CC810E8}"/>
              </a:ext>
            </a:extLst>
          </p:cNvPr>
          <p:cNvSpPr/>
          <p:nvPr/>
        </p:nvSpPr>
        <p:spPr>
          <a:xfrm>
            <a:off x="1136416" y="977720"/>
            <a:ext cx="1650046" cy="74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Forget (some) Top-down Prediction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51EF94-4D61-4F88-A780-54827FBC842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456463" y="2571750"/>
            <a:ext cx="1317259" cy="8665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82A5E4-7AD6-4B29-AE7A-B2AD03754C1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456463" y="3438333"/>
            <a:ext cx="1936782" cy="9617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C37538-B83E-435C-9A3A-ACC0FFFFAD9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51841" y="2353105"/>
            <a:ext cx="962256" cy="10291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E80BBF-6606-4846-AA4D-9B1E3A1FBC5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786462" y="1348766"/>
            <a:ext cx="987260" cy="1069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7B6FEB-C860-41FA-A8AB-BCF652F281B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41218" y="3971948"/>
            <a:ext cx="872879" cy="4842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535777-B0DE-48A2-AAE4-C69F44B16FFF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641218" y="4456196"/>
            <a:ext cx="1752027" cy="673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3039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8D28-784A-4878-AAF8-92CAC33A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84" y="316259"/>
            <a:ext cx="5796900" cy="682886"/>
          </a:xfrm>
        </p:spPr>
        <p:txBody>
          <a:bodyPr/>
          <a:lstStyle/>
          <a:p>
            <a:r>
              <a:rPr lang="en-US" sz="4400" dirty="0"/>
              <a:t>Changes to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5A8502-9D71-4BF2-BBA8-27C2FB7D8FF0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08284" y="1178534"/>
                <a:ext cx="5219987" cy="3799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 startAt="4"/>
                </a:pP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Mix the representation with prediction when calling </a:t>
                </a:r>
                <a:r>
                  <a:rPr lang="en-US" sz="22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Titillium Web Light" panose="020B0604020202020204" charset="0"/>
                  </a:rPr>
                  <a:t>LSTM</a:t>
                </a: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:  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CLSTM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“Forget” (some of) the prediction during up sample when calling </a:t>
                </a:r>
                <a:r>
                  <a:rPr lang="en-US" sz="22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Titillium Web Light" panose="020B0604020202020204" charset="0"/>
                  </a:rPr>
                  <a:t>LSTM </a:t>
                </a: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1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CLSTM</m:t>
                      </m:r>
                      <m:r>
                        <a:rPr lang="en-US" sz="1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Mix the up sampled representation with input when calling </a:t>
                </a:r>
                <a:r>
                  <a:rPr lang="en-US" sz="22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Titillium Web Light" panose="020B0604020202020204" charset="0"/>
                  </a:rPr>
                  <a:t>LSTM </a:t>
                </a:r>
                <a:r>
                  <a:rPr lang="en-US" sz="22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: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chemeClr val="bg1"/>
                    </a:solidFill>
                    <a:latin typeface="Titillium Web Light" panose="020B060402020202020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CLSTM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  <a:p>
                <a:pPr marL="971550" lvl="1" indent="-514350">
                  <a:buFont typeface="+mj-lt"/>
                  <a:buAutoNum type="arabicPeriod" startAt="4"/>
                </a:pPr>
                <a:endParaRPr lang="en-US" sz="2200" dirty="0">
                  <a:solidFill>
                    <a:schemeClr val="bg1"/>
                  </a:solidFill>
                  <a:latin typeface="Titillium Web Light" panose="020B060402020202020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5A8502-9D71-4BF2-BBA8-27C2FB7D8FF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8284" y="1178534"/>
                <a:ext cx="5219987" cy="3799101"/>
              </a:xfrm>
              <a:prstGeom prst="rect">
                <a:avLst/>
              </a:prstGeom>
              <a:blipFill>
                <a:blip r:embed="rId2"/>
                <a:stretch>
                  <a:fillRect l="-2804" t="-1763" r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AAD4BB3D-AE41-446A-9D4B-DA1A00263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12" y="483747"/>
            <a:ext cx="3152922" cy="4343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616930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C17B1-E932-4732-9C1D-38B73CF63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25" t="214"/>
          <a:stretch/>
        </p:blipFill>
        <p:spPr>
          <a:xfrm>
            <a:off x="4517069" y="397992"/>
            <a:ext cx="3953536" cy="4347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7D8B4B46-C177-4D5C-AB43-EC6EDD25862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7592" y="397993"/>
                <a:ext cx="4559598" cy="4202361"/>
              </a:xfrm>
            </p:spPr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𝐶𝐿𝑆𝑇𝑀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);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7D8B4B46-C177-4D5C-AB43-EC6EDD258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7592" y="397993"/>
                <a:ext cx="4559598" cy="420236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B613DD-A3F4-484F-A01A-67D042A92735}"/>
              </a:ext>
            </a:extLst>
          </p:cNvPr>
          <p:cNvCxnSpPr/>
          <p:nvPr/>
        </p:nvCxnSpPr>
        <p:spPr>
          <a:xfrm>
            <a:off x="5423988" y="1446027"/>
            <a:ext cx="215486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FC6295-E27A-482A-9DE7-907A6593B6F0}"/>
              </a:ext>
            </a:extLst>
          </p:cNvPr>
          <p:cNvCxnSpPr>
            <a:cxnSpLocks/>
          </p:cNvCxnSpPr>
          <p:nvPr/>
        </p:nvCxnSpPr>
        <p:spPr>
          <a:xfrm>
            <a:off x="5333221" y="1446027"/>
            <a:ext cx="0" cy="276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7A50AE-E54E-4B93-A4F7-B975810DD4C6}"/>
              </a:ext>
            </a:extLst>
          </p:cNvPr>
          <p:cNvCxnSpPr>
            <a:cxnSpLocks/>
          </p:cNvCxnSpPr>
          <p:nvPr/>
        </p:nvCxnSpPr>
        <p:spPr>
          <a:xfrm>
            <a:off x="5089452" y="1162493"/>
            <a:ext cx="0" cy="61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C3E20A-9ABF-41DD-9496-AFD200319744}"/>
              </a:ext>
            </a:extLst>
          </p:cNvPr>
          <p:cNvCxnSpPr/>
          <p:nvPr/>
        </p:nvCxnSpPr>
        <p:spPr>
          <a:xfrm flipV="1">
            <a:off x="7690884" y="1446027"/>
            <a:ext cx="0" cy="87187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33160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D7B1-8332-4974-AD78-857A19692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54" y="104276"/>
            <a:ext cx="8944620" cy="1058741"/>
          </a:xfrm>
        </p:spPr>
        <p:txBody>
          <a:bodyPr/>
          <a:lstStyle/>
          <a:p>
            <a:r>
              <a:rPr lang="en-US" sz="3600" dirty="0" err="1"/>
              <a:t>PredNet</a:t>
            </a:r>
            <a:r>
              <a:rPr lang="en-US" sz="3600" dirty="0"/>
              <a:t> architecture</a:t>
            </a:r>
            <a:br>
              <a:rPr lang="en-US" sz="3600" dirty="0"/>
            </a:br>
            <a:r>
              <a:rPr lang="en-US" sz="3600" dirty="0"/>
              <a:t> (from </a:t>
            </a:r>
            <a:r>
              <a:rPr lang="de-DE" sz="3600" dirty="0"/>
              <a:t>Lotter, Kreiman &amp; Cox)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12664-EF62-4D00-9BED-5686738A6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683" b="547"/>
          <a:stretch/>
        </p:blipFill>
        <p:spPr>
          <a:xfrm>
            <a:off x="2217570" y="1275144"/>
            <a:ext cx="2342399" cy="3385018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9DCA916E-C44F-4C9B-8DB0-9F633C73E7FD}"/>
              </a:ext>
            </a:extLst>
          </p:cNvPr>
          <p:cNvSpPr/>
          <p:nvPr/>
        </p:nvSpPr>
        <p:spPr>
          <a:xfrm rot="16200000">
            <a:off x="400070" y="2740941"/>
            <a:ext cx="2862881" cy="51773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predictions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E1DAB9E-7343-4025-AF12-127F1BB3548E}"/>
              </a:ext>
            </a:extLst>
          </p:cNvPr>
          <p:cNvSpPr/>
          <p:nvPr/>
        </p:nvSpPr>
        <p:spPr>
          <a:xfrm rot="16200000">
            <a:off x="3418116" y="2769071"/>
            <a:ext cx="2862878" cy="4614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errors</a:t>
            </a:r>
          </a:p>
        </p:txBody>
      </p:sp>
      <p:pic>
        <p:nvPicPr>
          <p:cNvPr id="13" name="Picture 12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57B4633D-7A7E-4CFC-9C31-CCA60FD0F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" t="1882" r="88962" b="68000"/>
          <a:stretch/>
        </p:blipFill>
        <p:spPr>
          <a:xfrm>
            <a:off x="2369997" y="4660162"/>
            <a:ext cx="461467" cy="440804"/>
          </a:xfrm>
          <a:prstGeom prst="rect">
            <a:avLst/>
          </a:prstGeom>
        </p:spPr>
      </p:pic>
      <p:pic>
        <p:nvPicPr>
          <p:cNvPr id="14" name="Picture 13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A74CE4AD-AFAB-4D18-A233-0EDBC2F50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" t="1882" r="88962" b="68000"/>
          <a:stretch/>
        </p:blipFill>
        <p:spPr>
          <a:xfrm>
            <a:off x="3000284" y="4669688"/>
            <a:ext cx="461467" cy="440804"/>
          </a:xfrm>
          <a:prstGeom prst="rect">
            <a:avLst/>
          </a:prstGeom>
        </p:spPr>
      </p:pic>
      <p:pic>
        <p:nvPicPr>
          <p:cNvPr id="15" name="Picture 14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F2AAC291-80F2-4D63-94E9-5327452B5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" t="1882" r="88962" b="68000"/>
          <a:stretch/>
        </p:blipFill>
        <p:spPr>
          <a:xfrm>
            <a:off x="3665424" y="4669688"/>
            <a:ext cx="461467" cy="440804"/>
          </a:xfrm>
          <a:prstGeom prst="rect">
            <a:avLst/>
          </a:prstGeom>
        </p:spPr>
      </p:pic>
      <p:pic>
        <p:nvPicPr>
          <p:cNvPr id="16" name="Picture 15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7836DDD8-E689-4D08-BE07-FA511348C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" t="35417" r="88960" b="34413"/>
          <a:stretch/>
        </p:blipFill>
        <p:spPr>
          <a:xfrm>
            <a:off x="3106143" y="837108"/>
            <a:ext cx="403545" cy="38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774EBC-E72E-40FF-BFFC-E4EB4D33F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739" y="837108"/>
            <a:ext cx="403545" cy="364207"/>
          </a:xfrm>
          <a:prstGeom prst="rect">
            <a:avLst/>
          </a:prstGeom>
        </p:spPr>
      </p:pic>
      <p:pic>
        <p:nvPicPr>
          <p:cNvPr id="18" name="Picture 17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16075AE1-5E80-44F1-8536-E7172D6C2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" t="35417" r="88960" b="34413"/>
          <a:stretch/>
        </p:blipFill>
        <p:spPr>
          <a:xfrm>
            <a:off x="3615547" y="837108"/>
            <a:ext cx="403545" cy="3854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3AEC3-61B9-47A5-B874-141C60A4665C}"/>
              </a:ext>
            </a:extLst>
          </p:cNvPr>
          <p:cNvCxnSpPr>
            <a:cxnSpLocks/>
          </p:cNvCxnSpPr>
          <p:nvPr/>
        </p:nvCxnSpPr>
        <p:spPr>
          <a:xfrm flipV="1">
            <a:off x="3509687" y="4515783"/>
            <a:ext cx="1" cy="1443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D811827-58E5-4150-B35E-AE5E94A5E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05" t="1" b="-38"/>
          <a:stretch/>
        </p:blipFill>
        <p:spPr>
          <a:xfrm>
            <a:off x="5424524" y="1275144"/>
            <a:ext cx="3166129" cy="33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2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E258-2FA3-432A-95DD-C21A00701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9248" y="2218731"/>
            <a:ext cx="689237" cy="1159800"/>
          </a:xfrm>
        </p:spPr>
        <p:txBody>
          <a:bodyPr/>
          <a:lstStyle/>
          <a:p>
            <a:r>
              <a:rPr lang="en-US" sz="9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ligraffiti" panose="02000000000000000000" pitchFamily="2" charset="0"/>
                <a:ea typeface="Calligraffiti" panose="02000000000000000000" pitchFamily="2" charset="0"/>
              </a:rPr>
              <a:t>A </a:t>
            </a:r>
            <a:endParaRPr lang="en-US" dirty="0">
              <a:latin typeface="Calligraffiti" panose="02000000000000000000" pitchFamily="2" charset="0"/>
              <a:ea typeface="Calligraffit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3907E-676A-4BC5-A55B-F45A3EE0A1D2}"/>
              </a:ext>
            </a:extLst>
          </p:cNvPr>
          <p:cNvSpPr/>
          <p:nvPr/>
        </p:nvSpPr>
        <p:spPr>
          <a:xfrm>
            <a:off x="3389188" y="1912821"/>
            <a:ext cx="119455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kern="1200" spc="-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ligraffiti" panose="02000000000000000000" pitchFamily="2" charset="0"/>
                <a:ea typeface="Calligraffiti" panose="02000000000000000000" pitchFamily="2" charset="0"/>
              </a:rPr>
              <a:t>13</a:t>
            </a:r>
            <a:endParaRPr lang="en-US" sz="9600" b="1" kern="1200" spc="-300" dirty="0">
              <a:latin typeface="Calligraffiti" panose="02000000000000000000" pitchFamily="2" charset="0"/>
              <a:ea typeface="Calligraffiti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789EE2-D140-46CF-B99F-886B701F69B3}"/>
              </a:ext>
            </a:extLst>
          </p:cNvPr>
          <p:cNvSpPr txBox="1">
            <a:spLocks/>
          </p:cNvSpPr>
          <p:nvPr/>
        </p:nvSpPr>
        <p:spPr>
          <a:xfrm>
            <a:off x="4134343" y="1991850"/>
            <a:ext cx="68923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9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tillium Web Light" panose="020B0604020202020204" charset="0"/>
                <a:ea typeface="Batang" panose="020B0503020000020004" pitchFamily="18" charset="-127"/>
              </a:rPr>
              <a:t> </a:t>
            </a:r>
            <a:endParaRPr lang="en-US" dirty="0">
              <a:latin typeface="Titillium Web Light" panose="020B060402020202020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D7FCD8-BD44-4F87-A3D9-C125B5CB7929}"/>
              </a:ext>
            </a:extLst>
          </p:cNvPr>
          <p:cNvSpPr txBox="1">
            <a:spLocks/>
          </p:cNvSpPr>
          <p:nvPr/>
        </p:nvSpPr>
        <p:spPr>
          <a:xfrm>
            <a:off x="4639664" y="2218731"/>
            <a:ext cx="68923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9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ligraffiti" panose="02000000000000000000" pitchFamily="2" charset="0"/>
                <a:ea typeface="Calligraffiti" panose="02000000000000000000" pitchFamily="2" charset="0"/>
              </a:rPr>
              <a:t>C </a:t>
            </a:r>
            <a:endParaRPr lang="en-US" dirty="0">
              <a:latin typeface="Calligraffiti" panose="02000000000000000000" pitchFamily="2" charset="0"/>
              <a:ea typeface="Calligraffiti" panose="02000000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AF66D-FEC0-4F9B-BD07-67E28E15698F}"/>
              </a:ext>
            </a:extLst>
          </p:cNvPr>
          <p:cNvSpPr txBox="1">
            <a:spLocks/>
          </p:cNvSpPr>
          <p:nvPr/>
        </p:nvSpPr>
        <p:spPr>
          <a:xfrm>
            <a:off x="5568735" y="2218731"/>
            <a:ext cx="68923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9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ligraffiti" panose="02000000000000000000" pitchFamily="2" charset="0"/>
                <a:ea typeface="Calligraffiti" panose="02000000000000000000" pitchFamily="2" charset="0"/>
              </a:rPr>
              <a:t>D </a:t>
            </a:r>
            <a:endParaRPr lang="en-US" dirty="0">
              <a:latin typeface="Calligraffiti" panose="02000000000000000000" pitchFamily="2" charset="0"/>
              <a:ea typeface="Calligraffiti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AA459C-4F80-4988-8EF8-2D6FDF3D68B6}"/>
              </a:ext>
            </a:extLst>
          </p:cNvPr>
          <p:cNvSpPr txBox="1">
            <a:spLocks/>
          </p:cNvSpPr>
          <p:nvPr/>
        </p:nvSpPr>
        <p:spPr>
          <a:xfrm>
            <a:off x="2727910" y="2218731"/>
            <a:ext cx="68923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9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ligraffiti" panose="02000000000000000000" pitchFamily="2" charset="0"/>
                <a:ea typeface="Calligraffiti" panose="02000000000000000000" pitchFamily="2" charset="0"/>
              </a:rPr>
              <a:t>4 </a:t>
            </a:r>
            <a:endParaRPr lang="en-US" dirty="0">
              <a:latin typeface="Calligraffiti" panose="02000000000000000000" pitchFamily="2" charset="0"/>
              <a:ea typeface="Calligraffiti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C4E624-8DE4-41C0-AC83-CF52A5F404B1}"/>
              </a:ext>
            </a:extLst>
          </p:cNvPr>
          <p:cNvSpPr txBox="1">
            <a:spLocks/>
          </p:cNvSpPr>
          <p:nvPr/>
        </p:nvSpPr>
        <p:spPr>
          <a:xfrm>
            <a:off x="4577496" y="2218731"/>
            <a:ext cx="68923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9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ligraffiti" panose="02000000000000000000" pitchFamily="2" charset="0"/>
                <a:ea typeface="Calligraffiti" panose="02000000000000000000" pitchFamily="2" charset="0"/>
              </a:rPr>
              <a:t>2 </a:t>
            </a:r>
            <a:endParaRPr lang="en-US" dirty="0">
              <a:latin typeface="Calligraffiti" panose="02000000000000000000" pitchFamily="2" charset="0"/>
              <a:ea typeface="Calligraffit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9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FEC7-6CBA-4F41-A531-6E661562C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046" y="302510"/>
            <a:ext cx="4889977" cy="792887"/>
          </a:xfrm>
        </p:spPr>
        <p:txBody>
          <a:bodyPr/>
          <a:lstStyle/>
          <a:p>
            <a:r>
              <a:rPr lang="en-US" dirty="0"/>
              <a:t>Predictive Coding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62F70E2-FD73-4F1E-911B-3CB0701D1C20}"/>
              </a:ext>
            </a:extLst>
          </p:cNvPr>
          <p:cNvSpPr/>
          <p:nvPr/>
        </p:nvSpPr>
        <p:spPr>
          <a:xfrm rot="16200000">
            <a:off x="1605711" y="2830748"/>
            <a:ext cx="2862879" cy="51773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predictions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C5C44A-B3CC-4BCF-ADB0-AFE2EB0F413B}"/>
              </a:ext>
            </a:extLst>
          </p:cNvPr>
          <p:cNvSpPr/>
          <p:nvPr/>
        </p:nvSpPr>
        <p:spPr>
          <a:xfrm rot="16200000">
            <a:off x="3768287" y="2858880"/>
            <a:ext cx="2862878" cy="4614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errors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6E2A35E-D686-41F3-968A-5F1FF15DF516}"/>
              </a:ext>
            </a:extLst>
          </p:cNvPr>
          <p:cNvSpPr txBox="1">
            <a:spLocks/>
          </p:cNvSpPr>
          <p:nvPr/>
        </p:nvSpPr>
        <p:spPr>
          <a:xfrm>
            <a:off x="6535239" y="769679"/>
            <a:ext cx="2779295" cy="57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/>
            <a:r>
              <a:rPr lang="en-US" dirty="0"/>
              <a:t>Ballard,Rao’99</a:t>
            </a:r>
          </a:p>
        </p:txBody>
      </p:sp>
      <p:pic>
        <p:nvPicPr>
          <p:cNvPr id="14" name="Picture 13" descr="Brain&#10;">
            <a:extLst>
              <a:ext uri="{FF2B5EF4-FFF2-40B4-BE49-F238E27FC236}">
                <a16:creationId xmlns:a16="http://schemas.microsoft.com/office/drawing/2014/main" id="{DF64422D-878C-4DC7-A502-5933B099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28" y="1572782"/>
            <a:ext cx="1168359" cy="806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22453D-979A-474D-A2C8-154CF832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53" y="3703771"/>
            <a:ext cx="881859" cy="8818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46A075-252E-408F-A735-3B41A0E42C86}"/>
              </a:ext>
            </a:extLst>
          </p:cNvPr>
          <p:cNvSpPr txBox="1"/>
          <p:nvPr/>
        </p:nvSpPr>
        <p:spPr>
          <a:xfrm>
            <a:off x="3833467" y="4460458"/>
            <a:ext cx="546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ligraffiti" panose="02000000000000000000" pitchFamily="2" charset="0"/>
                <a:ea typeface="Calligraffiti" panose="02000000000000000000" pitchFamily="2" charset="0"/>
              </a:rPr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217657-7F43-420C-B886-7F2A96A35A9F}"/>
              </a:ext>
            </a:extLst>
          </p:cNvPr>
          <p:cNvSpPr/>
          <p:nvPr/>
        </p:nvSpPr>
        <p:spPr>
          <a:xfrm>
            <a:off x="3501852" y="4423414"/>
            <a:ext cx="4491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ligraffiti" panose="02000000000000000000" pitchFamily="2" charset="0"/>
                <a:ea typeface="Calligraffiti" panose="02000000000000000000" pitchFamily="2" charset="0"/>
              </a:rPr>
              <a:t>A</a:t>
            </a:r>
            <a:endParaRPr lang="en-US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4F4C3-B6A1-42F0-80AF-2254A687D64D}"/>
              </a:ext>
            </a:extLst>
          </p:cNvPr>
          <p:cNvSpPr/>
          <p:nvPr/>
        </p:nvSpPr>
        <p:spPr>
          <a:xfrm>
            <a:off x="4239925" y="4423262"/>
            <a:ext cx="4491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ligraffiti" panose="02000000000000000000" pitchFamily="2" charset="0"/>
                <a:ea typeface="Calligraffiti" panose="02000000000000000000" pitchFamily="2" charset="0"/>
              </a:rPr>
              <a:t>C</a:t>
            </a:r>
            <a:endParaRPr lang="en-US" sz="3200" dirty="0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AFD8A857-690D-4831-A502-994248141779}"/>
              </a:ext>
            </a:extLst>
          </p:cNvPr>
          <p:cNvSpPr txBox="1">
            <a:spLocks/>
          </p:cNvSpPr>
          <p:nvPr/>
        </p:nvSpPr>
        <p:spPr>
          <a:xfrm>
            <a:off x="3553407" y="1179832"/>
            <a:ext cx="2779295" cy="57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/>
            <a:r>
              <a:rPr lang="en-US" dirty="0"/>
              <a:t>Reading Text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020E54F-27AB-4993-AFAC-C35E90E95729}"/>
              </a:ext>
            </a:extLst>
          </p:cNvPr>
          <p:cNvSpPr txBox="1">
            <a:spLocks/>
          </p:cNvSpPr>
          <p:nvPr/>
        </p:nvSpPr>
        <p:spPr>
          <a:xfrm>
            <a:off x="3575922" y="4504702"/>
            <a:ext cx="421130" cy="57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/>
            <a:r>
              <a:rPr lang="en-US" sz="3200" dirty="0">
                <a:latin typeface="Calligraffiti" panose="02000000000000000000" pitchFamily="2" charset="0"/>
                <a:ea typeface="Calligraffiti" panose="02000000000000000000" pitchFamily="2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5570E5-FCBC-4CE2-8BE0-42BF1270E86F}"/>
              </a:ext>
            </a:extLst>
          </p:cNvPr>
          <p:cNvSpPr/>
          <p:nvPr/>
        </p:nvSpPr>
        <p:spPr>
          <a:xfrm>
            <a:off x="4159860" y="4460458"/>
            <a:ext cx="500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indent="0"/>
            <a:r>
              <a:rPr lang="en-US" sz="3200" dirty="0">
                <a:solidFill>
                  <a:schemeClr val="bg1"/>
                </a:solidFill>
                <a:latin typeface="Calligraffiti" panose="02000000000000000000" pitchFamily="2" charset="0"/>
                <a:ea typeface="Calligraffiti" panose="02000000000000000000" pitchFamily="2" charset="0"/>
              </a:rPr>
              <a:t>2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D276BA71-A88C-4C58-9361-5845F5661F0A}"/>
              </a:ext>
            </a:extLst>
          </p:cNvPr>
          <p:cNvSpPr txBox="1">
            <a:spLocks/>
          </p:cNvSpPr>
          <p:nvPr/>
        </p:nvSpPr>
        <p:spPr>
          <a:xfrm>
            <a:off x="3555378" y="1189493"/>
            <a:ext cx="2779295" cy="57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/>
            <a:r>
              <a:rPr lang="en-US" dirty="0"/>
              <a:t>Reading Numbers</a:t>
            </a:r>
          </a:p>
        </p:txBody>
      </p:sp>
    </p:spTree>
    <p:extLst>
      <p:ext uri="{BB962C8B-B14F-4D97-AF65-F5344CB8AC3E}">
        <p14:creationId xmlns:p14="http://schemas.microsoft.com/office/powerpoint/2010/main" val="16603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26" grpId="0"/>
      <p:bldP spid="27" grpId="0"/>
      <p:bldP spid="27" grpId="1"/>
      <p:bldP spid="28" grpId="0"/>
      <p:bldP spid="28" grpId="1"/>
      <p:bldP spid="30" grpId="0"/>
      <p:bldP spid="30" grpId="1"/>
      <p:bldP spid="31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376417" y="1892733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-US" dirty="0" err="1"/>
              <a:t>PredNet</a:t>
            </a:r>
            <a:endParaRPr dirty="0"/>
          </a:p>
        </p:txBody>
      </p:sp>
      <p:sp>
        <p:nvSpPr>
          <p:cNvPr id="6" name="Google Shape;76;p14">
            <a:extLst>
              <a:ext uri="{FF2B5EF4-FFF2-40B4-BE49-F238E27FC236}">
                <a16:creationId xmlns:a16="http://schemas.microsoft.com/office/drawing/2014/main" id="{B14A8EE3-03A6-4299-86EE-89AB99D429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5165" y="3053779"/>
            <a:ext cx="644377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Bill Lotter, Gabriel </a:t>
            </a:r>
            <a:r>
              <a:rPr lang="en-US" dirty="0" err="1"/>
              <a:t>Kreiman</a:t>
            </a:r>
            <a:r>
              <a:rPr lang="en-US" dirty="0"/>
              <a:t>, and David Cox ‘2016</a:t>
            </a:r>
          </a:p>
        </p:txBody>
      </p:sp>
    </p:spTree>
    <p:extLst>
      <p:ext uri="{BB962C8B-B14F-4D97-AF65-F5344CB8AC3E}">
        <p14:creationId xmlns:p14="http://schemas.microsoft.com/office/powerpoint/2010/main" val="313872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D7B1-8332-4974-AD78-857A19692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54" y="104276"/>
            <a:ext cx="8944620" cy="607977"/>
          </a:xfrm>
        </p:spPr>
        <p:txBody>
          <a:bodyPr/>
          <a:lstStyle/>
          <a:p>
            <a:r>
              <a:rPr lang="en-US" sz="3600" dirty="0" err="1"/>
              <a:t>PredNet</a:t>
            </a:r>
            <a:r>
              <a:rPr lang="en-US" sz="3600" dirty="0"/>
              <a:t>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12664-EF62-4D00-9BED-5686738A6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683" b="547"/>
          <a:stretch/>
        </p:blipFill>
        <p:spPr>
          <a:xfrm>
            <a:off x="2217570" y="1275144"/>
            <a:ext cx="2342399" cy="3385018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9DCA916E-C44F-4C9B-8DB0-9F633C73E7FD}"/>
              </a:ext>
            </a:extLst>
          </p:cNvPr>
          <p:cNvSpPr/>
          <p:nvPr/>
        </p:nvSpPr>
        <p:spPr>
          <a:xfrm rot="16200000">
            <a:off x="400070" y="2740941"/>
            <a:ext cx="2862881" cy="51773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predictions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E1DAB9E-7343-4025-AF12-127F1BB3548E}"/>
              </a:ext>
            </a:extLst>
          </p:cNvPr>
          <p:cNvSpPr/>
          <p:nvPr/>
        </p:nvSpPr>
        <p:spPr>
          <a:xfrm rot="16200000">
            <a:off x="3418116" y="2769071"/>
            <a:ext cx="2862878" cy="4614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errors</a:t>
            </a:r>
          </a:p>
        </p:txBody>
      </p:sp>
      <p:pic>
        <p:nvPicPr>
          <p:cNvPr id="13" name="Picture 12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57B4633D-7A7E-4CFC-9C31-CCA60FD0F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" t="1882" r="88962" b="68000"/>
          <a:stretch/>
        </p:blipFill>
        <p:spPr>
          <a:xfrm>
            <a:off x="3245686" y="4065453"/>
            <a:ext cx="461467" cy="440804"/>
          </a:xfrm>
          <a:prstGeom prst="rect">
            <a:avLst/>
          </a:prstGeom>
        </p:spPr>
      </p:pic>
      <p:pic>
        <p:nvPicPr>
          <p:cNvPr id="14" name="Picture 13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A74CE4AD-AFAB-4D18-A233-0EDBC2F50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" t="1882" r="88962" b="68000"/>
          <a:stretch/>
        </p:blipFill>
        <p:spPr>
          <a:xfrm>
            <a:off x="3259159" y="4065453"/>
            <a:ext cx="461467" cy="440804"/>
          </a:xfrm>
          <a:prstGeom prst="rect">
            <a:avLst/>
          </a:prstGeom>
        </p:spPr>
      </p:pic>
      <p:pic>
        <p:nvPicPr>
          <p:cNvPr id="15" name="Picture 14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F2AAC291-80F2-4D63-94E9-5327452B5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" t="1882" r="88962" b="68000"/>
          <a:stretch/>
        </p:blipFill>
        <p:spPr>
          <a:xfrm>
            <a:off x="3245686" y="4074979"/>
            <a:ext cx="461467" cy="440804"/>
          </a:xfrm>
          <a:prstGeom prst="rect">
            <a:avLst/>
          </a:prstGeom>
        </p:spPr>
      </p:pic>
      <p:pic>
        <p:nvPicPr>
          <p:cNvPr id="16" name="Picture 15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7836DDD8-E689-4D08-BE07-FA511348C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" t="35417" r="88960" b="34413"/>
          <a:stretch/>
        </p:blipFill>
        <p:spPr>
          <a:xfrm>
            <a:off x="3106143" y="837108"/>
            <a:ext cx="403545" cy="38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774EBC-E72E-40FF-BFFC-E4EB4D33F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6" y="3340822"/>
            <a:ext cx="488415" cy="440804"/>
          </a:xfrm>
          <a:prstGeom prst="rect">
            <a:avLst/>
          </a:prstGeom>
        </p:spPr>
      </p:pic>
      <p:pic>
        <p:nvPicPr>
          <p:cNvPr id="18" name="Picture 17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16075AE1-5E80-44F1-8536-E7172D6C2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" t="35417" r="88960" b="34413"/>
          <a:stretch/>
        </p:blipFill>
        <p:spPr>
          <a:xfrm>
            <a:off x="3615547" y="837108"/>
            <a:ext cx="403545" cy="3854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3AEC3-61B9-47A5-B874-141C60A4665C}"/>
              </a:ext>
            </a:extLst>
          </p:cNvPr>
          <p:cNvCxnSpPr>
            <a:cxnSpLocks/>
          </p:cNvCxnSpPr>
          <p:nvPr/>
        </p:nvCxnSpPr>
        <p:spPr>
          <a:xfrm flipV="1">
            <a:off x="3509687" y="4515783"/>
            <a:ext cx="1" cy="1443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D811827-58E5-4150-B35E-AE5E94A5E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05" t="1" b="-38"/>
          <a:stretch/>
        </p:blipFill>
        <p:spPr>
          <a:xfrm>
            <a:off x="5424524" y="1275144"/>
            <a:ext cx="3166129" cy="3340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FAB50B-ABE2-474B-8E0E-7F48CDB23351}"/>
              </a:ext>
            </a:extLst>
          </p:cNvPr>
          <p:cNvSpPr/>
          <p:nvPr/>
        </p:nvSpPr>
        <p:spPr>
          <a:xfrm>
            <a:off x="4605900" y="4682702"/>
            <a:ext cx="3828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Bill Lotter, Gabriel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Kreiman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, and David Cox ‘2016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EEF275-328D-4251-8E44-A1280887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104" y="837108"/>
            <a:ext cx="427110" cy="385475"/>
          </a:xfrm>
          <a:prstGeom prst="rect">
            <a:avLst/>
          </a:prstGeom>
        </p:spPr>
      </p:pic>
      <p:pic>
        <p:nvPicPr>
          <p:cNvPr id="21" name="Picture 20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01425FAD-C4E8-463A-8A0C-987B8260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" t="35417" r="88960" b="34413"/>
          <a:stretch/>
        </p:blipFill>
        <p:spPr>
          <a:xfrm>
            <a:off x="3274664" y="3345327"/>
            <a:ext cx="403545" cy="385475"/>
          </a:xfrm>
          <a:prstGeom prst="rect">
            <a:avLst/>
          </a:prstGeom>
        </p:spPr>
      </p:pic>
      <p:pic>
        <p:nvPicPr>
          <p:cNvPr id="22" name="Picture 21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9F3D81E1-2B86-427F-B10C-6DDBD78CE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" t="35417" r="88960" b="34413"/>
          <a:stretch/>
        </p:blipFill>
        <p:spPr>
          <a:xfrm>
            <a:off x="3274646" y="3368486"/>
            <a:ext cx="403545" cy="3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952842F-7E8E-4CE5-8C5D-AF4B732BFF35}"/>
              </a:ext>
            </a:extLst>
          </p:cNvPr>
          <p:cNvSpPr txBox="1"/>
          <p:nvPr/>
        </p:nvSpPr>
        <p:spPr>
          <a:xfrm rot="16200000">
            <a:off x="-85804" y="3618127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 Light" panose="020B0604020202020204" charset="0"/>
              </a:rPr>
              <a:t>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3010CD-0486-462D-B406-9626A23DF97F}"/>
              </a:ext>
            </a:extLst>
          </p:cNvPr>
          <p:cNvSpPr/>
          <p:nvPr/>
        </p:nvSpPr>
        <p:spPr>
          <a:xfrm rot="16200000">
            <a:off x="-290942" y="2756259"/>
            <a:ext cx="9652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Web Light" panose="020B0604020202020204" charset="0"/>
              </a:rPr>
              <a:t>Prediction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5D190-D962-469B-A6C7-56136957C8AE}"/>
              </a:ext>
            </a:extLst>
          </p:cNvPr>
          <p:cNvSpPr/>
          <p:nvPr/>
        </p:nvSpPr>
        <p:spPr>
          <a:xfrm rot="16200000">
            <a:off x="-95398" y="1891827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Web Light" panose="020B0604020202020204" charset="0"/>
              </a:rPr>
              <a:t>Input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4B830E-9537-45E2-B3F0-DF0A5DA3A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78" y="99794"/>
            <a:ext cx="8916963" cy="1210739"/>
          </a:xfrm>
        </p:spPr>
        <p:txBody>
          <a:bodyPr/>
          <a:lstStyle/>
          <a:p>
            <a:r>
              <a:rPr lang="en-US" sz="4000" dirty="0" err="1"/>
              <a:t>PredNet</a:t>
            </a:r>
            <a:r>
              <a:rPr lang="en-US" sz="4000" dirty="0"/>
              <a:t> tries to predict the next frame</a:t>
            </a:r>
          </a:p>
        </p:txBody>
      </p:sp>
      <p:pic>
        <p:nvPicPr>
          <p:cNvPr id="13" name="Picture 12" descr="A picture containing different, photo, sky, showing&#10;&#10;Description automatically generated">
            <a:extLst>
              <a:ext uri="{FF2B5EF4-FFF2-40B4-BE49-F238E27FC236}">
                <a16:creationId xmlns:a16="http://schemas.microsoft.com/office/drawing/2014/main" id="{9468D42D-497E-496D-8F02-CA12D6FED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9" y="1490115"/>
            <a:ext cx="8730282" cy="29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18738"/>
      </p:ext>
    </p:extLst>
  </p:cSld>
  <p:clrMapOvr>
    <a:masterClrMapping/>
  </p:clrMapOvr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1449</Words>
  <Application>Microsoft Office PowerPoint</Application>
  <PresentationFormat>On-screen Show (16:9)</PresentationFormat>
  <Paragraphs>291</Paragraphs>
  <Slides>45</Slides>
  <Notes>21</Notes>
  <HiddenSlides>5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Calligraffiti</vt:lpstr>
      <vt:lpstr>Titillium Web Light</vt:lpstr>
      <vt:lpstr>Titillium Web</vt:lpstr>
      <vt:lpstr>Cambria Math</vt:lpstr>
      <vt:lpstr>Arial</vt:lpstr>
      <vt:lpstr>Ninacor template</vt:lpstr>
      <vt:lpstr>Predictive Networks, Illusions and Schizophrenia </vt:lpstr>
      <vt:lpstr>PowerPoint Presentation</vt:lpstr>
      <vt:lpstr>PowerPoint Presentation</vt:lpstr>
      <vt:lpstr>PowerPoint Presentation</vt:lpstr>
      <vt:lpstr>A </vt:lpstr>
      <vt:lpstr>Predictive Coding</vt:lpstr>
      <vt:lpstr> PredNet</vt:lpstr>
      <vt:lpstr>PredNet architecture</vt:lpstr>
      <vt:lpstr>PredNet tries to predict the next frame</vt:lpstr>
      <vt:lpstr>PowerPoint Presentation</vt:lpstr>
      <vt:lpstr> PredNet and Illusions of motion</vt:lpstr>
      <vt:lpstr>Rotating Propellers </vt:lpstr>
      <vt:lpstr>Rotating Propellers Results </vt:lpstr>
      <vt:lpstr>PredNet predicts motion in illusions</vt:lpstr>
      <vt:lpstr>PredNet predicts motion in illusions</vt:lpstr>
      <vt:lpstr>PredNet predicts motion in illusions</vt:lpstr>
      <vt:lpstr>Models of perception in schizophrenia</vt:lpstr>
      <vt:lpstr> Model Changes and Results</vt:lpstr>
      <vt:lpstr>Changes to Model</vt:lpstr>
      <vt:lpstr>Illusions</vt:lpstr>
      <vt:lpstr>PowerPoint Presentation</vt:lpstr>
      <vt:lpstr>When α&gt;β, (more weight on prediction), less illusory motion: “more prediction in error”</vt:lpstr>
      <vt:lpstr>When β&gt;α, (more weight on input), more illusory motion: “more input in error”</vt:lpstr>
      <vt:lpstr>When α&gt;β, (more weight on prediction), less illusory motion: “more prediction in error”</vt:lpstr>
      <vt:lpstr>When β&gt;α, (more weight on input), more illusory motion: “more input in error”</vt:lpstr>
      <vt:lpstr>PowerPoint Presentation</vt:lpstr>
      <vt:lpstr>As disruption increases, the illusions have a better sense of direction</vt:lpstr>
      <vt:lpstr>PowerPoint Presentation</vt:lpstr>
      <vt:lpstr>PowerPoint Presentation</vt:lpstr>
      <vt:lpstr>when disruption is greater, “More weight on prediction” – “More stable flow vectors”</vt:lpstr>
      <vt:lpstr>PowerPoint Presentation</vt:lpstr>
      <vt:lpstr>when disruption is less, “More weight on current prediction” – “lesser sense of direction”</vt:lpstr>
      <vt:lpstr>PowerPoint Presentation</vt:lpstr>
      <vt:lpstr>when disruption is lesser, “lesser weight on prediction” – “very strong perceived flow”</vt:lpstr>
      <vt:lpstr>PowerPoint Presentation</vt:lpstr>
      <vt:lpstr>Less disruption, “more weight on input” – “Initial Directional changes and outward flow”</vt:lpstr>
      <vt:lpstr>Less disruption, “more weight on input” – “Initial Directional changes and outward flow”</vt:lpstr>
      <vt:lpstr>Conclusion</vt:lpstr>
      <vt:lpstr>Open Questions ?</vt:lpstr>
      <vt:lpstr>THANKS!</vt:lpstr>
      <vt:lpstr>Changes to Model</vt:lpstr>
      <vt:lpstr>Changes to Model</vt:lpstr>
      <vt:lpstr>Changes to Model</vt:lpstr>
      <vt:lpstr>PowerPoint Presentation</vt:lpstr>
      <vt:lpstr>PredNet architecture  (from Lotter, Kreiman &amp; Cox)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Coding, Illusions and Schizophrenia </dc:title>
  <cp:lastModifiedBy>Shaik Umar</cp:lastModifiedBy>
  <cp:revision>1</cp:revision>
  <dcterms:modified xsi:type="dcterms:W3CDTF">2019-08-06T14:23:26Z</dcterms:modified>
</cp:coreProperties>
</file>